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1" r:id="rId3"/>
    <p:sldId id="268" r:id="rId4"/>
    <p:sldId id="265" r:id="rId5"/>
    <p:sldId id="259" r:id="rId7"/>
    <p:sldId id="275" r:id="rId8"/>
    <p:sldId id="277" r:id="rId9"/>
    <p:sldId id="276" r:id="rId10"/>
    <p:sldId id="278" r:id="rId11"/>
    <p:sldId id="279" r:id="rId12"/>
    <p:sldId id="260" r:id="rId13"/>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6B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9E4F22-8E70-4349-8D09-76C93F75705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1" name="Picture 4" descr="#wm#_37_01_*Z"/>
          <p:cNvPicPr>
            <a:picLocks noChangeAspect="1" noChangeArrowheads="1"/>
          </p:cNvPicPr>
          <p:nvPr/>
        </p:nvPicPr>
        <p:blipFill rotWithShape="1">
          <a:blip r:embed="rId2">
            <a:extLst>
              <a:ext uri="{28A0092B-C50C-407E-A947-70E740481C1C}">
                <a14:useLocalDpi xmlns:a14="http://schemas.microsoft.com/office/drawing/2010/main" val="0"/>
              </a:ext>
            </a:extLst>
          </a:blip>
          <a:srcRect t="16090" b="9007"/>
          <a:stretch>
            <a:fillRect/>
          </a:stretch>
        </p:blipFill>
        <p:spPr bwMode="auto">
          <a:xfrm>
            <a:off x="3174" y="639764"/>
            <a:ext cx="12188826" cy="621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3"/>
          <p:cNvSpPr>
            <a:spLocks noGrp="1" noChangeArrowheads="1"/>
          </p:cNvSpPr>
          <p:nvPr>
            <p:ph type="ctrTitle"/>
          </p:nvPr>
        </p:nvSpPr>
        <p:spPr>
          <a:xfrm>
            <a:off x="2557364" y="2422526"/>
            <a:ext cx="7077273" cy="1470025"/>
          </a:xfrm>
          <a:solidFill>
            <a:srgbClr val="5F5F5F">
              <a:alpha val="37999"/>
            </a:srgbClr>
          </a:solidFill>
        </p:spPr>
        <p:txBody>
          <a:bodyPr/>
          <a:lstStyle>
            <a:lvl1pPr>
              <a:defRPr sz="4800">
                <a:solidFill>
                  <a:srgbClr val="2BE5C0"/>
                </a:solidFill>
              </a:defRPr>
            </a:lvl1pPr>
          </a:lstStyle>
          <a:p>
            <a:pPr lvl="0"/>
            <a:r>
              <a:rPr lang="zh-CN" noProof="0" dirty="0" smtClean="0"/>
              <a:t>单击此处编辑母版标题样式</a:t>
            </a:r>
            <a:endParaRPr lang="zh-CN" noProof="0" dirty="0" smtClean="0"/>
          </a:p>
        </p:txBody>
      </p:sp>
      <p:sp>
        <p:nvSpPr>
          <p:cNvPr id="2052" name="Rectangle 4"/>
          <p:cNvSpPr>
            <a:spLocks noGrp="1" noChangeArrowheads="1"/>
          </p:cNvSpPr>
          <p:nvPr>
            <p:ph type="subTitle" idx="1"/>
          </p:nvPr>
        </p:nvSpPr>
        <p:spPr>
          <a:xfrm>
            <a:off x="2557363" y="3886200"/>
            <a:ext cx="7077274" cy="874800"/>
          </a:xfrm>
          <a:solidFill>
            <a:srgbClr val="5F5F5F">
              <a:alpha val="37999"/>
            </a:srgbClr>
          </a:solidFill>
        </p:spPr>
        <p:txBody>
          <a:bodyPr lIns="90170" tIns="46990" rIns="90170" bIns="46990" anchor="ctr"/>
          <a:lstStyle>
            <a:lvl1pPr marL="0" indent="0" algn="ctr">
              <a:buFontTx/>
              <a:buNone/>
              <a:defRPr>
                <a:solidFill>
                  <a:schemeClr val="bg1"/>
                </a:solidFill>
              </a:defRPr>
            </a:lvl1pPr>
          </a:lstStyle>
          <a:p>
            <a:pPr lvl="0"/>
            <a:r>
              <a:rPr lang="zh-CN" noProof="0" dirty="0" smtClean="0"/>
              <a:t>单击此处编辑母版副标题样式</a:t>
            </a:r>
            <a:endParaRPr lang="zh-CN" noProof="0" dirty="0" smtClean="0"/>
          </a:p>
        </p:txBody>
      </p:sp>
      <p:sp>
        <p:nvSpPr>
          <p:cNvPr id="2056" name="长方形 29"/>
          <p:cNvSpPr>
            <a:spLocks noChangeArrowheads="1"/>
          </p:cNvSpPr>
          <p:nvPr/>
        </p:nvSpPr>
        <p:spPr bwMode="auto">
          <a:xfrm>
            <a:off x="4233" y="1"/>
            <a:ext cx="12200467" cy="639763"/>
          </a:xfrm>
          <a:prstGeom prst="rect">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grpSp>
        <p:nvGrpSpPr>
          <p:cNvPr id="2057" name="Group 5"/>
          <p:cNvGrpSpPr/>
          <p:nvPr/>
        </p:nvGrpSpPr>
        <p:grpSpPr bwMode="auto">
          <a:xfrm>
            <a:off x="1981341" y="2608263"/>
            <a:ext cx="118533" cy="1154112"/>
            <a:chOff x="0" y="0"/>
            <a:chExt cx="118" cy="1514"/>
          </a:xfrm>
        </p:grpSpPr>
        <p:sp>
          <p:nvSpPr>
            <p:cNvPr id="2058" name="AutoShape 6"/>
            <p:cNvSpPr>
              <a:spLocks noChangeArrowheads="1"/>
            </p:cNvSpPr>
            <p:nvPr/>
          </p:nvSpPr>
          <p:spPr bwMode="auto">
            <a:xfrm rot="18300000" flipV="1">
              <a:off x="-376" y="376"/>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2059" name="AutoShape 7"/>
            <p:cNvSpPr>
              <a:spLocks noChangeArrowheads="1"/>
            </p:cNvSpPr>
            <p:nvPr/>
          </p:nvSpPr>
          <p:spPr bwMode="auto">
            <a:xfrm rot="3300000" flipH="1" flipV="1">
              <a:off x="-376" y="1012"/>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grpSp>
      <p:grpSp>
        <p:nvGrpSpPr>
          <p:cNvPr id="2060" name="Group 8"/>
          <p:cNvGrpSpPr/>
          <p:nvPr/>
        </p:nvGrpSpPr>
        <p:grpSpPr bwMode="auto">
          <a:xfrm>
            <a:off x="2290374" y="2779714"/>
            <a:ext cx="120651" cy="782637"/>
            <a:chOff x="0" y="0"/>
            <a:chExt cx="118" cy="1514"/>
          </a:xfrm>
        </p:grpSpPr>
        <p:sp>
          <p:nvSpPr>
            <p:cNvPr id="2061" name="AutoShape 9"/>
            <p:cNvSpPr>
              <a:spLocks noChangeArrowheads="1"/>
            </p:cNvSpPr>
            <p:nvPr/>
          </p:nvSpPr>
          <p:spPr bwMode="auto">
            <a:xfrm rot="18300000" flipV="1">
              <a:off x="-376" y="376"/>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2062" name="AutoShape 10"/>
            <p:cNvSpPr>
              <a:spLocks noChangeArrowheads="1"/>
            </p:cNvSpPr>
            <p:nvPr/>
          </p:nvSpPr>
          <p:spPr bwMode="auto">
            <a:xfrm rot="3300000" flipH="1" flipV="1">
              <a:off x="-376" y="1012"/>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grpSp>
      <p:grpSp>
        <p:nvGrpSpPr>
          <p:cNvPr id="2063" name="Group 11"/>
          <p:cNvGrpSpPr/>
          <p:nvPr/>
        </p:nvGrpSpPr>
        <p:grpSpPr bwMode="auto">
          <a:xfrm flipH="1" flipV="1">
            <a:off x="10143940" y="2608263"/>
            <a:ext cx="118533" cy="1154112"/>
            <a:chOff x="0" y="0"/>
            <a:chExt cx="118" cy="1514"/>
          </a:xfrm>
        </p:grpSpPr>
        <p:sp>
          <p:nvSpPr>
            <p:cNvPr id="2064" name="AutoShape 12"/>
            <p:cNvSpPr>
              <a:spLocks noChangeArrowheads="1"/>
            </p:cNvSpPr>
            <p:nvPr/>
          </p:nvSpPr>
          <p:spPr bwMode="auto">
            <a:xfrm rot="18300000" flipV="1">
              <a:off x="-376" y="376"/>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2065" name="AutoShape 13"/>
            <p:cNvSpPr>
              <a:spLocks noChangeArrowheads="1"/>
            </p:cNvSpPr>
            <p:nvPr/>
          </p:nvSpPr>
          <p:spPr bwMode="auto">
            <a:xfrm rot="3300000" flipH="1" flipV="1">
              <a:off x="-376" y="1012"/>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grpSp>
      <p:grpSp>
        <p:nvGrpSpPr>
          <p:cNvPr id="2066" name="Group 14"/>
          <p:cNvGrpSpPr/>
          <p:nvPr/>
        </p:nvGrpSpPr>
        <p:grpSpPr bwMode="auto">
          <a:xfrm flipH="1" flipV="1">
            <a:off x="9841258" y="2779713"/>
            <a:ext cx="120649" cy="781050"/>
            <a:chOff x="0" y="0"/>
            <a:chExt cx="118" cy="1514"/>
          </a:xfrm>
        </p:grpSpPr>
        <p:sp>
          <p:nvSpPr>
            <p:cNvPr id="2067" name="AutoShape 15"/>
            <p:cNvSpPr>
              <a:spLocks noChangeArrowheads="1"/>
            </p:cNvSpPr>
            <p:nvPr/>
          </p:nvSpPr>
          <p:spPr bwMode="auto">
            <a:xfrm rot="18300000" flipV="1">
              <a:off x="-376" y="376"/>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2068" name="AutoShape 16"/>
            <p:cNvSpPr>
              <a:spLocks noChangeArrowheads="1"/>
            </p:cNvSpPr>
            <p:nvPr/>
          </p:nvSpPr>
          <p:spPr bwMode="auto">
            <a:xfrm rot="3300000" flipH="1" flipV="1">
              <a:off x="-376" y="1012"/>
              <a:ext cx="871" cy="119"/>
            </a:xfrm>
            <a:prstGeom prst="flowChartProcess">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grpSp>
      <p:sp>
        <p:nvSpPr>
          <p:cNvPr id="2" name="日期占位符 1"/>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2481E7-A29F-49F7-AC62-7B9770A243DA}" type="slidenum">
              <a:rPr lang="zh-CN" altLang="en-US" smtClean="0"/>
            </a:fld>
            <a:endParaRPr lang="zh-CN" altLang="en-US"/>
          </a:p>
        </p:txBody>
      </p:sp>
      <p:sp>
        <p:nvSpPr>
          <p:cNvPr id="6" name="内容占位符 6"/>
          <p:cNvSpPr>
            <a:spLocks noGrp="1"/>
          </p:cNvSpPr>
          <p:nvPr>
            <p:ph sz="quarter" idx="13"/>
          </p:nvPr>
        </p:nvSpPr>
        <p:spPr>
          <a:xfrm>
            <a:off x="838200" y="687679"/>
            <a:ext cx="10515600"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698175"/>
            <a:ext cx="51562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98175"/>
            <a:ext cx="51562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838200" y="1660354"/>
            <a:ext cx="4798740" cy="4608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编辑文本</a:t>
            </a:r>
            <a:endParaRPr lang="zh-CN" altLang="en-US" dirty="0" smtClean="0"/>
          </a:p>
        </p:txBody>
      </p:sp>
      <p:sp>
        <p:nvSpPr>
          <p:cNvPr id="4" name="内容占位符 3"/>
          <p:cNvSpPr>
            <a:spLocks noGrp="1"/>
          </p:cNvSpPr>
          <p:nvPr>
            <p:ph sz="half" idx="2"/>
          </p:nvPr>
        </p:nvSpPr>
        <p:spPr>
          <a:xfrm>
            <a:off x="838200" y="2348496"/>
            <a:ext cx="4798740" cy="3739857"/>
          </a:xfrm>
        </p:spPr>
        <p:txBody>
          <a:bodyPr/>
          <a:lstStyle>
            <a:lvl1pPr marL="285750" indent="-285750" algn="l">
              <a:buFont typeface="Arial" panose="020B0604020202020204" pitchFamily="34" charset="0"/>
              <a:buChar char="•"/>
              <a:defRPr sz="2400"/>
            </a:lvl1pPr>
            <a:lvl2pPr marL="742950" indent="-285750" algn="l">
              <a:buFont typeface="Arial" panose="020B0604020202020204" pitchFamily="34" charset="0"/>
              <a:buChar char="•"/>
              <a:defRPr sz="2000"/>
            </a:lvl2pPr>
            <a:lvl3pPr marL="1200150" indent="-285750" algn="l">
              <a:buFont typeface="Arial" panose="020B0604020202020204" pitchFamily="34" charset="0"/>
              <a:buChar char="•"/>
              <a:defRPr sz="1800"/>
            </a:lvl3pPr>
            <a:lvl4pPr marL="1657350" indent="-285750" algn="l">
              <a:buFont typeface="Arial" panose="020B0604020202020204" pitchFamily="34" charset="0"/>
              <a:buChar char="•"/>
              <a:defRPr sz="1800"/>
            </a:lvl4pPr>
            <a:lvl5pPr marL="2114550" indent="-285750" algn="l">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hasCustomPrompt="1"/>
          </p:nvPr>
        </p:nvSpPr>
        <p:spPr>
          <a:xfrm>
            <a:off x="6499104" y="1660354"/>
            <a:ext cx="4854696" cy="460800"/>
          </a:xfrm>
        </p:spPr>
        <p:txBody>
          <a:bodyPr anchor="b"/>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编辑文本</a:t>
            </a:r>
            <a:endParaRPr lang="zh-CN" altLang="en-US" dirty="0" smtClean="0"/>
          </a:p>
        </p:txBody>
      </p:sp>
      <p:sp>
        <p:nvSpPr>
          <p:cNvPr id="6" name="内容占位符 5"/>
          <p:cNvSpPr>
            <a:spLocks noGrp="1"/>
          </p:cNvSpPr>
          <p:nvPr>
            <p:ph sz="quarter" idx="4"/>
          </p:nvPr>
        </p:nvSpPr>
        <p:spPr>
          <a:xfrm>
            <a:off x="6499104" y="2362281"/>
            <a:ext cx="4854696" cy="3739857"/>
          </a:xfrm>
        </p:spPr>
        <p:txBody>
          <a:bodyPr/>
          <a:lstStyle>
            <a:lvl1pPr marL="285750" indent="-285750" algn="l">
              <a:buFont typeface="Arial" panose="020B0604020202020204" pitchFamily="34" charset="0"/>
              <a:buChar char="•"/>
              <a:defRPr sz="2400"/>
            </a:lvl1pPr>
            <a:lvl2pPr marL="742950" indent="-285750" algn="l">
              <a:buFont typeface="Arial" panose="020B0604020202020204" pitchFamily="34" charset="0"/>
              <a:buChar char="•"/>
              <a:defRPr sz="2000"/>
            </a:lvl2pPr>
            <a:lvl3pPr marL="1200150" indent="-285750" algn="l">
              <a:buFont typeface="Arial" panose="020B0604020202020204" pitchFamily="34" charset="0"/>
              <a:buChar char="•"/>
              <a:defRPr sz="1800"/>
            </a:lvl3pPr>
            <a:lvl4pPr marL="1657350" indent="-285750" algn="l">
              <a:buFont typeface="Arial" panose="020B0604020202020204" pitchFamily="34" charset="0"/>
              <a:buChar char="•"/>
              <a:defRPr sz="1800"/>
            </a:lvl4pPr>
            <a:lvl5pPr marL="2114550" indent="-285750" algn="l">
              <a:buFont typeface="Arial" panose="020B0604020202020204"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8" name="标题 1"/>
          <p:cNvSpPr>
            <a:spLocks noGrp="1"/>
          </p:cNvSpPr>
          <p:nvPr>
            <p:ph type="title"/>
          </p:nvPr>
        </p:nvSpPr>
        <p:spPr>
          <a:xfrm>
            <a:off x="838200" y="495301"/>
            <a:ext cx="10515600" cy="923925"/>
          </a:xfrm>
        </p:spPr>
        <p:txBody>
          <a:bodyPr/>
          <a:lstStyle/>
          <a:p>
            <a:r>
              <a:rPr lang="zh-CN" altLang="en-US" smtClean="0"/>
              <a:t>单击此处编辑母版标题样式</a:t>
            </a:r>
            <a:endParaRPr lang="zh-CN" altLang="en-US"/>
          </a:p>
        </p:txBody>
      </p:sp>
      <p:sp>
        <p:nvSpPr>
          <p:cNvPr id="2" name="日期占位符 1"/>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7" name="页脚占位符 6"/>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919482" y="2490789"/>
            <a:ext cx="4353037" cy="1123200"/>
          </a:xfrm>
        </p:spPr>
        <p:txBody>
          <a:bodyPr/>
          <a:lstStyle>
            <a:lvl1pPr>
              <a:defRPr sz="4000">
                <a:solidFill>
                  <a:schemeClr val="accent1"/>
                </a:solidFill>
              </a:defRPr>
            </a:lvl1pPr>
          </a:lstStyle>
          <a:p>
            <a:r>
              <a:rPr lang="zh-CN" altLang="en-US" dirty="0" smtClean="0"/>
              <a:t>编辑标题</a:t>
            </a:r>
            <a:endParaRPr lang="zh-CN" altLang="en-US" dirty="0"/>
          </a:p>
        </p:txBody>
      </p:sp>
      <p:grpSp>
        <p:nvGrpSpPr>
          <p:cNvPr id="3" name="Group 5"/>
          <p:cNvGrpSpPr/>
          <p:nvPr>
            <p:custDataLst>
              <p:tags r:id="rId2"/>
            </p:custDataLst>
          </p:nvPr>
        </p:nvGrpSpPr>
        <p:grpSpPr bwMode="auto">
          <a:xfrm>
            <a:off x="3848755" y="2443491"/>
            <a:ext cx="569383" cy="344487"/>
            <a:chOff x="0" y="0"/>
            <a:chExt cx="672" cy="542"/>
          </a:xfrm>
        </p:grpSpPr>
        <p:sp>
          <p:nvSpPr>
            <p:cNvPr id="4" name="Line 6" descr="#wm#_37_31_*Z"/>
            <p:cNvSpPr>
              <a:spLocks noChangeShapeType="1"/>
            </p:cNvSpPr>
            <p:nvPr>
              <p:custDataLst>
                <p:tags r:id="rId3"/>
              </p:custDataLst>
            </p:nvPr>
          </p:nvSpPr>
          <p:spPr bwMode="auto">
            <a:xfrm>
              <a:off x="30" y="0"/>
              <a:ext cx="2" cy="542"/>
            </a:xfrm>
            <a:prstGeom prst="line">
              <a:avLst/>
            </a:prstGeom>
            <a:noFill/>
            <a:ln w="38100" cmpd="sng">
              <a:solidFill>
                <a:srgbClr val="2BE5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800"/>
            </a:p>
          </p:txBody>
        </p:sp>
        <p:sp>
          <p:nvSpPr>
            <p:cNvPr id="5" name="Line 7" descr="#wm#_37_31_*Z"/>
            <p:cNvSpPr>
              <a:spLocks noChangeShapeType="1"/>
            </p:cNvSpPr>
            <p:nvPr>
              <p:custDataLst>
                <p:tags r:id="rId4"/>
              </p:custDataLst>
            </p:nvPr>
          </p:nvSpPr>
          <p:spPr bwMode="auto">
            <a:xfrm rot="5400000">
              <a:off x="336" y="-336"/>
              <a:ext cx="0" cy="672"/>
            </a:xfrm>
            <a:prstGeom prst="line">
              <a:avLst/>
            </a:prstGeom>
            <a:noFill/>
            <a:ln w="38100" cmpd="sng">
              <a:solidFill>
                <a:srgbClr val="2BE5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800"/>
            </a:p>
          </p:txBody>
        </p:sp>
      </p:grpSp>
      <p:grpSp>
        <p:nvGrpSpPr>
          <p:cNvPr id="6" name="Group 8"/>
          <p:cNvGrpSpPr/>
          <p:nvPr>
            <p:custDataLst>
              <p:tags r:id="rId5"/>
            </p:custDataLst>
          </p:nvPr>
        </p:nvGrpSpPr>
        <p:grpSpPr bwMode="auto">
          <a:xfrm>
            <a:off x="7775470" y="3330978"/>
            <a:ext cx="571500" cy="346075"/>
            <a:chOff x="0" y="0"/>
            <a:chExt cx="674" cy="544"/>
          </a:xfrm>
        </p:grpSpPr>
        <p:sp>
          <p:nvSpPr>
            <p:cNvPr id="7" name="Line 9" descr="#wm#_37_31_*Z"/>
            <p:cNvSpPr>
              <a:spLocks noChangeShapeType="1"/>
            </p:cNvSpPr>
            <p:nvPr>
              <p:custDataLst>
                <p:tags r:id="rId6"/>
              </p:custDataLst>
            </p:nvPr>
          </p:nvSpPr>
          <p:spPr bwMode="auto">
            <a:xfrm flipH="1" flipV="1">
              <a:off x="640" y="0"/>
              <a:ext cx="3" cy="545"/>
            </a:xfrm>
            <a:prstGeom prst="line">
              <a:avLst/>
            </a:prstGeom>
            <a:noFill/>
            <a:ln w="38100" cmpd="sng">
              <a:solidFill>
                <a:srgbClr val="2BE5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800"/>
            </a:p>
          </p:txBody>
        </p:sp>
        <p:sp>
          <p:nvSpPr>
            <p:cNvPr id="8" name="Line 10" descr="#wm#_37_31_*Z"/>
            <p:cNvSpPr>
              <a:spLocks noChangeShapeType="1"/>
            </p:cNvSpPr>
            <p:nvPr>
              <p:custDataLst>
                <p:tags r:id="rId7"/>
              </p:custDataLst>
            </p:nvPr>
          </p:nvSpPr>
          <p:spPr bwMode="auto">
            <a:xfrm rot="5400000" flipH="1" flipV="1">
              <a:off x="337" y="193"/>
              <a:ext cx="2" cy="675"/>
            </a:xfrm>
            <a:prstGeom prst="line">
              <a:avLst/>
            </a:prstGeom>
            <a:noFill/>
            <a:ln w="38100" cmpd="sng">
              <a:solidFill>
                <a:srgbClr val="2BE5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fontScale="25000" lnSpcReduction="20000"/>
            </a:bodyPr>
            <a:lstStyle/>
            <a:p>
              <a:endParaRPr lang="zh-CN" altLang="en-US" sz="1800"/>
            </a:p>
          </p:txBody>
        </p:sp>
      </p:grpSp>
      <p:sp>
        <p:nvSpPr>
          <p:cNvPr id="9" name="日期占位符 8"/>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64400"/>
            <a:ext cx="4165200" cy="1602000"/>
          </a:xfrm>
        </p:spPr>
        <p:txBody>
          <a:bodyPr anchor="b"/>
          <a:lstStyle>
            <a:lvl1pPr algn="l">
              <a:defRPr sz="3200"/>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5183717" y="464400"/>
            <a:ext cx="61722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33856" y="727362"/>
            <a:ext cx="1719943" cy="5477497"/>
          </a:xfrm>
        </p:spPr>
        <p:txBody>
          <a:bodyPr vert="eaVert"/>
          <a:lstStyle>
            <a:lvl1pPr algn="l">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838200" y="727362"/>
            <a:ext cx="8599714" cy="5477497"/>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539E7AC4-E54E-4775-BA98-7BD49002F9C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2481E7-A29F-49F7-AC62-7B9770A243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38200" y="642262"/>
            <a:ext cx="1051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838200" y="1698175"/>
            <a:ext cx="10515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rmAutofit/>
          </a:bodyPr>
          <a:lstStyle/>
          <a:p>
            <a:pPr lvl="0"/>
            <a:r>
              <a:rPr lang="zh-CN" dirty="0" smtClean="0"/>
              <a:t>单击此处编辑母版文本样式</a:t>
            </a:r>
            <a:endParaRPr lang="zh-CN" dirty="0" smtClean="0"/>
          </a:p>
          <a:p>
            <a:pPr lvl="1"/>
            <a:r>
              <a:rPr lang="zh-CN" dirty="0" smtClean="0"/>
              <a:t>第二级</a:t>
            </a:r>
            <a:endParaRPr lang="zh-CN" dirty="0" smtClean="0"/>
          </a:p>
          <a:p>
            <a:pPr lvl="2"/>
            <a:r>
              <a:rPr lang="zh-CN" dirty="0" smtClean="0"/>
              <a:t>第三级</a:t>
            </a:r>
            <a:endParaRPr lang="zh-CN" dirty="0" smtClean="0"/>
          </a:p>
          <a:p>
            <a:pPr lvl="3"/>
            <a:r>
              <a:rPr lang="zh-CN" dirty="0" smtClean="0"/>
              <a:t>第四级</a:t>
            </a:r>
            <a:endParaRPr lang="zh-CN" dirty="0" smtClean="0"/>
          </a:p>
          <a:p>
            <a:pPr lvl="4"/>
            <a:r>
              <a:rPr lang="zh-CN" dirty="0" smtClean="0"/>
              <a:t>第五级</a:t>
            </a:r>
            <a:endParaRPr lang="zh-CN" dirty="0" smtClean="0"/>
          </a:p>
        </p:txBody>
      </p:sp>
      <p:sp>
        <p:nvSpPr>
          <p:cNvPr id="1031" name="长方形 29"/>
          <p:cNvSpPr>
            <a:spLocks noChangeArrowheads="1"/>
          </p:cNvSpPr>
          <p:nvPr/>
        </p:nvSpPr>
        <p:spPr bwMode="auto">
          <a:xfrm>
            <a:off x="4233" y="0"/>
            <a:ext cx="12200467" cy="495300"/>
          </a:xfrm>
          <a:prstGeom prst="rect">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sz="1800"/>
          </a:p>
        </p:txBody>
      </p:sp>
      <p:sp>
        <p:nvSpPr>
          <p:cNvPr id="2" name="日期占位符 1"/>
          <p:cNvSpPr>
            <a:spLocks noGrp="1"/>
          </p:cNvSpPr>
          <p:nvPr>
            <p:ph type="dt" sz="half" idx="2"/>
          </p:nvPr>
        </p:nvSpPr>
        <p:spPr>
          <a:xfrm>
            <a:off x="838200" y="6356351"/>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39E7AC4-E54E-4775-BA98-7BD49002F9C9}" type="datetimeFigureOut">
              <a:rPr lang="zh-CN" altLang="en-US" smtClean="0"/>
            </a:fld>
            <a:endParaRPr lang="zh-CN" altLang="en-US"/>
          </a:p>
        </p:txBody>
      </p:sp>
      <p:sp>
        <p:nvSpPr>
          <p:cNvPr id="3" name="页脚占位符 2"/>
          <p:cNvSpPr>
            <a:spLocks noGrp="1"/>
          </p:cNvSpPr>
          <p:nvPr>
            <p:ph type="ftr" sz="quarter" idx="3"/>
          </p:nvPr>
        </p:nvSpPr>
        <p:spPr>
          <a:xfrm>
            <a:off x="4038600" y="6356351"/>
            <a:ext cx="4114800" cy="365125"/>
          </a:xfrm>
          <a:prstGeom prst="rect">
            <a:avLst/>
          </a:prstGeom>
        </p:spPr>
        <p:txBody>
          <a:bodyPr vert="horz" wrap="square"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4" name="灯片编号占位符 3"/>
          <p:cNvSpPr>
            <a:spLocks noGrp="1"/>
          </p:cNvSpPr>
          <p:nvPr>
            <p:ph type="sldNum" sz="quarter" idx="4"/>
          </p:nvPr>
        </p:nvSpPr>
        <p:spPr>
          <a:xfrm>
            <a:off x="8610600" y="6356351"/>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12481E7-A29F-49F7-AC62-7B9770A243D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p:titleStyle>
    <p:bodyStyle>
      <a:lvl1pPr marL="342900" indent="-342900" algn="l" rtl="0" eaLnBrk="0" fontAlgn="base" hangingPunct="0">
        <a:spcBef>
          <a:spcPts val="0"/>
        </a:spcBef>
        <a:spcAft>
          <a:spcPct val="0"/>
        </a:spcAft>
        <a:buChar char="•"/>
        <a:defRPr sz="2400" kern="1200">
          <a:solidFill>
            <a:schemeClr val="bg2"/>
          </a:solidFill>
          <a:latin typeface="+mn-lt"/>
          <a:ea typeface="+mn-ea"/>
          <a:cs typeface="+mn-cs"/>
        </a:defRPr>
      </a:lvl1pPr>
      <a:lvl2pPr marL="800100" indent="-342900" algn="l" rtl="0" eaLnBrk="0" fontAlgn="base" hangingPunct="0">
        <a:spcBef>
          <a:spcPts val="0"/>
        </a:spcBef>
        <a:spcAft>
          <a:spcPct val="0"/>
        </a:spcAft>
        <a:buFont typeface="Arial" panose="020B0604020202020204" pitchFamily="34" charset="0"/>
        <a:buChar char="•"/>
        <a:defRPr sz="2000" kern="1200">
          <a:solidFill>
            <a:schemeClr val="bg2"/>
          </a:solidFill>
          <a:latin typeface="+mn-lt"/>
          <a:ea typeface="+mn-ea"/>
          <a:cs typeface="+mn-cs"/>
        </a:defRPr>
      </a:lvl2pPr>
      <a:lvl3pPr marL="1200150" indent="-285750" algn="l" rtl="0" eaLnBrk="0" fontAlgn="base" hangingPunct="0">
        <a:spcBef>
          <a:spcPts val="0"/>
        </a:spcBef>
        <a:spcAft>
          <a:spcPct val="0"/>
        </a:spcAft>
        <a:buFont typeface="Arial" panose="020B0604020202020204" pitchFamily="34" charset="0"/>
        <a:buChar char="•"/>
        <a:defRPr sz="1800" kern="1200">
          <a:solidFill>
            <a:schemeClr val="bg2"/>
          </a:solidFill>
          <a:latin typeface="+mn-lt"/>
          <a:ea typeface="+mn-ea"/>
          <a:cs typeface="+mn-cs"/>
        </a:defRPr>
      </a:lvl3pPr>
      <a:lvl4pPr marL="1657350" indent="-285750" algn="l" rtl="0" eaLnBrk="0" fontAlgn="base" hangingPunct="0">
        <a:spcBef>
          <a:spcPts val="0"/>
        </a:spcBef>
        <a:spcAft>
          <a:spcPct val="0"/>
        </a:spcAft>
        <a:buFont typeface="Arial" panose="020B0604020202020204" pitchFamily="34" charset="0"/>
        <a:buChar char="•"/>
        <a:defRPr sz="1800" kern="1200">
          <a:solidFill>
            <a:schemeClr val="bg2"/>
          </a:solidFill>
          <a:latin typeface="+mn-lt"/>
          <a:ea typeface="+mn-ea"/>
          <a:cs typeface="+mn-cs"/>
        </a:defRPr>
      </a:lvl4pPr>
      <a:lvl5pPr marL="2114550" indent="-285750" algn="l" rtl="0" eaLnBrk="0" fontAlgn="base" hangingPunct="0">
        <a:spcBef>
          <a:spcPts val="0"/>
        </a:spcBef>
        <a:spcAft>
          <a:spcPct val="0"/>
        </a:spcAft>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hyperlink" Target="http://oec.ujs.edu.cn/en/pages?cid=315&amp;id=118" TargetMode="External"/><Relationship Id="rId12" Type="http://schemas.openxmlformats.org/officeDocument/2006/relationships/notesSlide" Target="../notesSlides/notesSlide1.xml"/><Relationship Id="rId11" Type="http://schemas.openxmlformats.org/officeDocument/2006/relationships/slideLayout" Target="../slideLayouts/slideLayout2.xml"/><Relationship Id="rId10" Type="http://schemas.openxmlformats.org/officeDocument/2006/relationships/tags" Target="../tags/tag16.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7.jpeg"/><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26.xml"/><Relationship Id="rId4" Type="http://schemas.openxmlformats.org/officeDocument/2006/relationships/image" Target="../media/image8.jpeg"/><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29.xml"/><Relationship Id="rId3" Type="http://schemas.openxmlformats.org/officeDocument/2006/relationships/image" Target="../media/image9.jpeg"/><Relationship Id="rId2" Type="http://schemas.openxmlformats.org/officeDocument/2006/relationships/tags" Target="../tags/tag2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9" Type="http://schemas.openxmlformats.org/officeDocument/2006/relationships/notesSlide" Target="../notesSlides/notesSlide6.xml"/><Relationship Id="rId28" Type="http://schemas.openxmlformats.org/officeDocument/2006/relationships/slideLayout" Target="../slideLayouts/slideLayout2.xml"/><Relationship Id="rId27" Type="http://schemas.openxmlformats.org/officeDocument/2006/relationships/tags" Target="../tags/tag53.xml"/><Relationship Id="rId26" Type="http://schemas.openxmlformats.org/officeDocument/2006/relationships/hyperlink" Target="http://test.baidu.com/qss/eee4/213030.html##survey-navigation&#13;" TargetMode="External"/><Relationship Id="rId25" Type="http://schemas.openxmlformats.org/officeDocument/2006/relationships/image" Target="../media/image10.png"/><Relationship Id="rId24" Type="http://schemas.openxmlformats.org/officeDocument/2006/relationships/hyperlink" Target="http://test.baidu.com/qss/eee4/213030.html##survey-navigation" TargetMode="External"/><Relationship Id="rId23" Type="http://schemas.openxmlformats.org/officeDocument/2006/relationships/tags" Target="../tags/tag52.xml"/><Relationship Id="rId22" Type="http://schemas.openxmlformats.org/officeDocument/2006/relationships/tags" Target="../tags/tag51.xml"/><Relationship Id="rId21" Type="http://schemas.openxmlformats.org/officeDocument/2006/relationships/tags" Target="../tags/tag50.xml"/><Relationship Id="rId20" Type="http://schemas.openxmlformats.org/officeDocument/2006/relationships/tags" Target="../tags/tag49.xml"/><Relationship Id="rId2" Type="http://schemas.openxmlformats.org/officeDocument/2006/relationships/tags" Target="../tags/tag31.xml"/><Relationship Id="rId19" Type="http://schemas.openxmlformats.org/officeDocument/2006/relationships/tags" Target="../tags/tag48.xml"/><Relationship Id="rId18" Type="http://schemas.openxmlformats.org/officeDocument/2006/relationships/tags" Target="../tags/tag47.xml"/><Relationship Id="rId17" Type="http://schemas.openxmlformats.org/officeDocument/2006/relationships/tags" Target="../tags/tag46.xml"/><Relationship Id="rId16" Type="http://schemas.openxmlformats.org/officeDocument/2006/relationships/tags" Target="../tags/tag45.xml"/><Relationship Id="rId15" Type="http://schemas.openxmlformats.org/officeDocument/2006/relationships/tags" Target="../tags/tag44.xml"/><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6" name="标题 5"/>
          <p:cNvSpPr>
            <a:spLocks noGrp="1"/>
          </p:cNvSpPr>
          <p:nvPr>
            <p:ph type="title"/>
          </p:nvPr>
        </p:nvSpPr>
        <p:spPr>
          <a:xfrm>
            <a:off x="819150" y="2505987"/>
            <a:ext cx="10515600" cy="923925"/>
          </a:xfrm>
        </p:spPr>
        <p:txBody>
          <a:bodyPr>
            <a:noAutofit/>
          </a:bodyPr>
          <a:p>
            <a:r>
              <a:rPr lang="en-US" altLang="zh-CN" sz="4200" b="1">
                <a:ln w="10160">
                  <a:solidFill>
                    <a:schemeClr val="accent5"/>
                  </a:solidFill>
                  <a:prstDash val="solid"/>
                </a:ln>
                <a:solidFill>
                  <a:srgbClr val="FFFFFF"/>
                </a:solidFill>
                <a:effectLst>
                  <a:glow rad="63500">
                    <a:schemeClr val="accent1">
                      <a:satMod val="175000"/>
                      <a:alpha val="40000"/>
                    </a:schemeClr>
                  </a:glow>
                  <a:outerShdw blurRad="38100" dist="22860" dir="5400000" algn="tl" rotWithShape="0">
                    <a:srgbClr val="000000">
                      <a:alpha val="30000"/>
                    </a:srgbClr>
                  </a:outerShdw>
                </a:effectLst>
                <a:latin typeface="Aharoni" panose="02010803020104030203" charset="0"/>
              </a:rPr>
              <a:t>Introduction to OEC Mental Care Service</a:t>
            </a:r>
            <a:endParaRPr lang="en-US" altLang="zh-CN" sz="4200" b="1">
              <a:ln w="10160">
                <a:solidFill>
                  <a:schemeClr val="accent5"/>
                </a:solidFill>
                <a:prstDash val="solid"/>
              </a:ln>
              <a:solidFill>
                <a:srgbClr val="FFFFFF"/>
              </a:solidFill>
              <a:effectLst>
                <a:glow rad="63500">
                  <a:schemeClr val="accent1">
                    <a:satMod val="175000"/>
                    <a:alpha val="40000"/>
                  </a:schemeClr>
                </a:glow>
                <a:outerShdw blurRad="38100" dist="22860" dir="5400000" algn="tl" rotWithShape="0">
                  <a:srgbClr val="000000">
                    <a:alpha val="30000"/>
                  </a:srgbClr>
                </a:outerShdw>
              </a:effectLst>
              <a:latin typeface="Aharoni" panose="02010803020104030203" charset="0"/>
            </a:endParaRPr>
          </a:p>
        </p:txBody>
      </p:sp>
      <p:sp>
        <p:nvSpPr>
          <p:cNvPr id="8" name="标题 5"/>
          <p:cNvSpPr>
            <a:spLocks noGrp="1"/>
          </p:cNvSpPr>
          <p:nvPr/>
        </p:nvSpPr>
        <p:spPr>
          <a:xfrm>
            <a:off x="191135" y="5693410"/>
            <a:ext cx="9935210" cy="923925"/>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a:lstStyle>
          <a:p>
            <a:pPr algn="r"/>
            <a:r>
              <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Presenter: Lu YIN</a:t>
            </a:r>
            <a:endPar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endParaRPr>
          </a:p>
          <a:p>
            <a:pPr algn="r"/>
            <a:r>
              <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OEC Mental Health Counsellor</a:t>
            </a:r>
            <a:endPar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endParaRPr>
          </a:p>
        </p:txBody>
      </p:sp>
      <p:pic>
        <p:nvPicPr>
          <p:cNvPr id="2" name="图片 1" descr="832662217925062871"/>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484620" y="5786120"/>
            <a:ext cx="1003300" cy="888365"/>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标题 5"/>
          <p:cNvSpPr>
            <a:spLocks noGrp="1"/>
          </p:cNvSpPr>
          <p:nvPr/>
        </p:nvSpPr>
        <p:spPr>
          <a:xfrm>
            <a:off x="-6576060" y="5144135"/>
            <a:ext cx="9935210" cy="923925"/>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3600" kern="12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2pPr>
            <a:lvl3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3pPr>
            <a:lvl4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4pPr>
            <a:lvl5pPr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5pPr>
            <a:lvl6pPr marL="4572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6pPr>
            <a:lvl7pPr marL="9144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7pPr>
            <a:lvl8pPr marL="13716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8pPr>
            <a:lvl9pPr marL="1828800" algn="ctr" rtl="0" eaLnBrk="0" fontAlgn="base" hangingPunct="0">
              <a:spcBef>
                <a:spcPct val="0"/>
              </a:spcBef>
              <a:spcAft>
                <a:spcPct val="0"/>
              </a:spcAft>
              <a:defRPr sz="3600">
                <a:solidFill>
                  <a:schemeClr val="tx2"/>
                </a:solidFill>
                <a:latin typeface="Arial" panose="020B0604020202020204" pitchFamily="34" charset="0"/>
                <a:ea typeface="黑体" panose="02010609060101010101" pitchFamily="49" charset="-122"/>
              </a:defRPr>
            </a:lvl9pPr>
          </a:lstStyle>
          <a:p>
            <a:pPr algn="r"/>
            <a:r>
              <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Lu YIN</a:t>
            </a:r>
            <a:endPar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endParaRPr>
          </a:p>
          <a:p>
            <a:pPr algn="r"/>
            <a:r>
              <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Email:15751779723@163.com</a:t>
            </a:r>
            <a:endPar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endParaRPr>
          </a:p>
          <a:p>
            <a:pPr algn="r"/>
            <a:r>
              <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rPr>
              <a:t>Mobile: 15751779723</a:t>
            </a:r>
            <a:endParaRPr lang="en-US" altLang="zh-CN" sz="16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charset="0"/>
            </a:endParaRPr>
          </a:p>
        </p:txBody>
      </p:sp>
      <p:sp>
        <p:nvSpPr>
          <p:cNvPr id="2" name="文本框 1"/>
          <p:cNvSpPr txBox="1"/>
          <p:nvPr/>
        </p:nvSpPr>
        <p:spPr>
          <a:xfrm>
            <a:off x="305435" y="1270635"/>
            <a:ext cx="3310890" cy="914400"/>
          </a:xfrm>
          <a:prstGeom prst="rect">
            <a:avLst/>
          </a:prstGeom>
          <a:noFill/>
        </p:spPr>
        <p:txBody>
          <a:bodyPr wrap="square" rtlCol="0">
            <a:spAutoFit/>
          </a:bodyPr>
          <a:p>
            <a:r>
              <a:rPr lang="en-US" altLang="zh-CN" b="1">
                <a:solidFill>
                  <a:schemeClr val="bg1"/>
                </a:solidFill>
                <a:effectLst>
                  <a:glow rad="228600">
                    <a:schemeClr val="accent6">
                      <a:satMod val="175000"/>
                      <a:alpha val="40000"/>
                    </a:schemeClr>
                  </a:glow>
                </a:effectLst>
              </a:rPr>
              <a:t>Please do not give this PPT to people who are not an OECian, Thanks:)</a:t>
            </a:r>
            <a:endParaRPr lang="en-US" altLang="zh-CN" b="1">
              <a:solidFill>
                <a:schemeClr val="bg1"/>
              </a:solidFill>
              <a:effectLst>
                <a:glow rad="228600">
                  <a:schemeClr val="accent6">
                    <a:satMod val="175000"/>
                    <a:alpha val="40000"/>
                  </a:schemeClr>
                </a:glow>
              </a:effectLst>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a:solidFill>
                  <a:schemeClr val="tx1"/>
                </a:solidFill>
                <a:effectLst>
                  <a:outerShdw blurRad="38100" dist="19050" dir="2700000" algn="tl" rotWithShape="0">
                    <a:schemeClr val="dk1">
                      <a:alpha val="40000"/>
                    </a:schemeClr>
                  </a:outerShdw>
                </a:effectLst>
                <a:latin typeface="Aharoni" panose="02010803020104030203" charset="0"/>
              </a:rPr>
              <a:t>What services do we provide?</a:t>
            </a:r>
            <a:endParaRPr lang="en-US" altLang="zh-CN" b="1">
              <a:solidFill>
                <a:schemeClr val="tx1"/>
              </a:solidFill>
              <a:effectLst>
                <a:outerShdw blurRad="38100" dist="19050" dir="2700000" algn="tl" rotWithShape="0">
                  <a:schemeClr val="dk1">
                    <a:alpha val="40000"/>
                  </a:schemeClr>
                </a:outerShdw>
              </a:effectLst>
              <a:latin typeface="Aharoni" panose="02010803020104030203" charset="0"/>
            </a:endParaRPr>
          </a:p>
        </p:txBody>
      </p:sp>
      <p:sp>
        <p:nvSpPr>
          <p:cNvPr id="3" name="内容占位符 2"/>
          <p:cNvSpPr>
            <a:spLocks noGrp="1"/>
          </p:cNvSpPr>
          <p:nvPr>
            <p:ph idx="1"/>
          </p:nvPr>
        </p:nvSpPr>
        <p:spPr/>
        <p:txBody>
          <a:bodyPr/>
          <a:p>
            <a:r>
              <a:rPr lang="en-US" altLang="zh-CN"/>
              <a:t>One-to-One Counselling/Psychotherapy </a:t>
            </a:r>
            <a:endParaRPr lang="en-US" altLang="zh-CN"/>
          </a:p>
          <a:p>
            <a:endParaRPr lang="en-US" altLang="zh-CN"/>
          </a:p>
          <a:p>
            <a:r>
              <a:rPr lang="en-US" altLang="zh-CN"/>
              <a:t>Group Activities/Therapy </a:t>
            </a:r>
            <a:endParaRPr lang="en-US" altLang="zh-CN"/>
          </a:p>
          <a:p>
            <a:endParaRPr lang="en-US" altLang="zh-CN"/>
          </a:p>
          <a:p>
            <a:r>
              <a:rPr lang="en-US" altLang="zh-CN"/>
              <a:t>Emotional Intelligence Education</a:t>
            </a:r>
            <a:endParaRPr lang="en-US" altLang="zh-CN"/>
          </a:p>
        </p:txBody>
      </p:sp>
      <p:pic>
        <p:nvPicPr>
          <p:cNvPr id="5" name="图片 4" descr="timg (2)"/>
          <p:cNvPicPr>
            <a:picLocks noChangeAspect="1"/>
          </p:cNvPicPr>
          <p:nvPr/>
        </p:nvPicPr>
        <p:blipFill>
          <a:blip r:embed="rId1"/>
          <a:stretch>
            <a:fillRect/>
          </a:stretch>
        </p:blipFill>
        <p:spPr>
          <a:xfrm>
            <a:off x="838200" y="3850005"/>
            <a:ext cx="3369310" cy="2244725"/>
          </a:xfrm>
          <a:prstGeom prst="rect">
            <a:avLst/>
          </a:prstGeom>
        </p:spPr>
      </p:pic>
      <p:pic>
        <p:nvPicPr>
          <p:cNvPr id="6" name="图片 5" descr="AAEAAQAAAAAAAAStAAAAJGUwMTEwZTI2LTg1MjMtNGY3NS1hNmYwLTdhNmVmMTFiYjE2Mg"/>
          <p:cNvPicPr>
            <a:picLocks noChangeAspect="1"/>
          </p:cNvPicPr>
          <p:nvPr/>
        </p:nvPicPr>
        <p:blipFill>
          <a:blip r:embed="rId2"/>
          <a:stretch>
            <a:fillRect/>
          </a:stretch>
        </p:blipFill>
        <p:spPr>
          <a:xfrm>
            <a:off x="4400550" y="3851910"/>
            <a:ext cx="3391535" cy="2242820"/>
          </a:xfrm>
          <a:prstGeom prst="rect">
            <a:avLst/>
          </a:prstGeom>
        </p:spPr>
      </p:pic>
      <p:pic>
        <p:nvPicPr>
          <p:cNvPr id="8" name="图片 7" descr="Comp_8078223015"/>
          <p:cNvPicPr>
            <a:picLocks noChangeAspect="1"/>
          </p:cNvPicPr>
          <p:nvPr/>
        </p:nvPicPr>
        <p:blipFill>
          <a:blip r:embed="rId3"/>
          <a:stretch>
            <a:fillRect/>
          </a:stretch>
        </p:blipFill>
        <p:spPr>
          <a:xfrm>
            <a:off x="8011160" y="3850005"/>
            <a:ext cx="3342640" cy="2242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3"/>
          <p:cNvSpPr txBox="1">
            <a:spLocks noChangeArrowheads="1"/>
          </p:cNvSpPr>
          <p:nvPr>
            <p:custDataLst>
              <p:tags r:id="rId1"/>
            </p:custDataLst>
          </p:nvPr>
        </p:nvSpPr>
        <p:spPr bwMode="auto">
          <a:xfrm>
            <a:off x="822325" y="1332865"/>
            <a:ext cx="10547350" cy="1008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l" eaLnBrk="1" hangingPunct="1">
              <a:lnSpc>
                <a:spcPct val="120000"/>
              </a:lnSpc>
              <a:spcBef>
                <a:spcPct val="0"/>
              </a:spcBef>
              <a:buFont typeface="Wingdings" panose="05000000000000000000" charset="0"/>
              <a:buChar char="l"/>
            </a:pPr>
            <a:r>
              <a:rPr lang="en-US" altLang="zh-CN" sz="1600" dirty="0">
                <a:latin typeface="+mn-lt"/>
                <a:ea typeface="+mn-ea"/>
              </a:rPr>
              <a:t> Provided by OEC psychological counsellor.</a:t>
            </a:r>
            <a:endParaRPr lang="en-US" altLang="zh-CN" sz="1600" dirty="0">
              <a:latin typeface="+mn-lt"/>
              <a:ea typeface="+mn-ea"/>
            </a:endParaRPr>
          </a:p>
          <a:p>
            <a:pPr algn="l" eaLnBrk="1" hangingPunct="1">
              <a:lnSpc>
                <a:spcPct val="120000"/>
              </a:lnSpc>
              <a:spcBef>
                <a:spcPct val="0"/>
              </a:spcBef>
              <a:buFont typeface="Wingdings" panose="05000000000000000000" charset="0"/>
              <a:buChar char="l"/>
            </a:pPr>
            <a:r>
              <a:rPr lang="en-US" altLang="zh-CN" sz="1600" dirty="0">
                <a:latin typeface="+mn-lt"/>
                <a:ea typeface="+mn-ea"/>
              </a:rPr>
              <a:t> 3 ways to counsel.</a:t>
            </a:r>
            <a:endParaRPr lang="en-US" altLang="zh-CN" sz="1600" dirty="0">
              <a:latin typeface="+mn-lt"/>
              <a:ea typeface="+mn-ea"/>
            </a:endParaRPr>
          </a:p>
          <a:p>
            <a:pPr algn="l" eaLnBrk="1" hangingPunct="1">
              <a:lnSpc>
                <a:spcPct val="120000"/>
              </a:lnSpc>
              <a:spcBef>
                <a:spcPct val="0"/>
              </a:spcBef>
              <a:buFont typeface="Wingdings" panose="05000000000000000000" charset="0"/>
              <a:buChar char="l"/>
            </a:pPr>
            <a:r>
              <a:rPr lang="en-US" altLang="zh-CN" sz="1600" dirty="0">
                <a:latin typeface="+mn-lt"/>
                <a:ea typeface="+mn-ea"/>
              </a:rPr>
              <a:t> Check </a:t>
            </a:r>
            <a:r>
              <a:rPr lang="en-US" altLang="zh-CN" sz="1600" dirty="0">
                <a:latin typeface="+mn-lt"/>
                <a:ea typeface="+mn-ea"/>
                <a:hlinkClick r:id="rId2"/>
              </a:rPr>
              <a:t>OEC website</a:t>
            </a:r>
            <a:r>
              <a:rPr lang="en-US" altLang="zh-CN" sz="1600" dirty="0">
                <a:latin typeface="+mn-lt"/>
                <a:ea typeface="+mn-ea"/>
              </a:rPr>
              <a:t> for detailed information.</a:t>
            </a:r>
            <a:endParaRPr lang="en-US" altLang="zh-CN" sz="1600" dirty="0">
              <a:latin typeface="+mn-lt"/>
              <a:ea typeface="+mn-ea"/>
            </a:endParaRPr>
          </a:p>
        </p:txBody>
      </p:sp>
      <p:sp>
        <p:nvSpPr>
          <p:cNvPr id="21509" name="Oval 5"/>
          <p:cNvSpPr>
            <a:spLocks noChangeArrowheads="1"/>
          </p:cNvSpPr>
          <p:nvPr>
            <p:custDataLst>
              <p:tags r:id="rId3"/>
            </p:custDataLst>
          </p:nvPr>
        </p:nvSpPr>
        <p:spPr bwMode="auto">
          <a:xfrm>
            <a:off x="8061960" y="2762250"/>
            <a:ext cx="2875915" cy="2872740"/>
          </a:xfrm>
          <a:prstGeom prst="ellipse">
            <a:avLst/>
          </a:prstGeom>
          <a:solidFill>
            <a:srgbClr val="2BE5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000" b="1" dirty="0">
                <a:solidFill>
                  <a:schemeClr val="bg1"/>
                </a:solidFill>
                <a:latin typeface="+mn-lt"/>
                <a:ea typeface="+mn-ea"/>
              </a:rPr>
              <a:t>Talk to your counsellor in WeChat</a:t>
            </a:r>
            <a:endParaRPr lang="en-US" altLang="zh-CN" sz="2000" b="1" dirty="0">
              <a:solidFill>
                <a:schemeClr val="bg1"/>
              </a:solidFill>
              <a:latin typeface="+mn-lt"/>
              <a:ea typeface="+mn-ea"/>
            </a:endParaRPr>
          </a:p>
        </p:txBody>
      </p:sp>
      <p:sp>
        <p:nvSpPr>
          <p:cNvPr id="21510" name="Oval 6"/>
          <p:cNvSpPr>
            <a:spLocks noChangeArrowheads="1"/>
          </p:cNvSpPr>
          <p:nvPr>
            <p:custDataLst>
              <p:tags r:id="rId4"/>
            </p:custDataLst>
          </p:nvPr>
        </p:nvSpPr>
        <p:spPr bwMode="auto">
          <a:xfrm>
            <a:off x="7965440" y="2665095"/>
            <a:ext cx="685800" cy="683895"/>
          </a:xfrm>
          <a:prstGeom prst="ellipse">
            <a:avLst/>
          </a:prstGeom>
          <a:solidFill>
            <a:srgbClr val="68045F"/>
          </a:solidFill>
          <a:ln w="19050" cmpd="sng">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a:solidFill>
                  <a:schemeClr val="bg1"/>
                </a:solidFill>
                <a:latin typeface="+mn-lt"/>
                <a:ea typeface="+mn-ea"/>
              </a:rPr>
              <a:t>3</a:t>
            </a:r>
            <a:endParaRPr lang="zh-CN" altLang="zh-CN">
              <a:solidFill>
                <a:schemeClr val="bg1"/>
              </a:solidFill>
              <a:latin typeface="+mn-lt"/>
              <a:ea typeface="+mn-ea"/>
            </a:endParaRPr>
          </a:p>
        </p:txBody>
      </p:sp>
      <p:sp>
        <p:nvSpPr>
          <p:cNvPr id="21511" name="Oval 8"/>
          <p:cNvSpPr>
            <a:spLocks noChangeArrowheads="1"/>
          </p:cNvSpPr>
          <p:nvPr>
            <p:custDataLst>
              <p:tags r:id="rId5"/>
            </p:custDataLst>
          </p:nvPr>
        </p:nvSpPr>
        <p:spPr bwMode="auto">
          <a:xfrm>
            <a:off x="4620895" y="2762250"/>
            <a:ext cx="2875915" cy="2872740"/>
          </a:xfrm>
          <a:prstGeom prst="ellipse">
            <a:avLst/>
          </a:prstGeom>
          <a:solidFill>
            <a:srgbClr val="2BE5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000" b="1" dirty="0">
                <a:solidFill>
                  <a:schemeClr val="bg1"/>
                </a:solidFill>
                <a:latin typeface="+mn-lt"/>
                <a:ea typeface="+mn-ea"/>
                <a:sym typeface="+mn-ea"/>
              </a:rPr>
              <a:t>Writing Emails to your counsellor </a:t>
            </a:r>
            <a:endParaRPr lang="en-US" altLang="zh-CN" sz="2000" b="1" dirty="0">
              <a:solidFill>
                <a:schemeClr val="bg1"/>
              </a:solidFill>
              <a:latin typeface="+mn-lt"/>
              <a:ea typeface="+mn-ea"/>
            </a:endParaRPr>
          </a:p>
        </p:txBody>
      </p:sp>
      <p:sp>
        <p:nvSpPr>
          <p:cNvPr id="21512" name="Oval 9"/>
          <p:cNvSpPr>
            <a:spLocks noChangeArrowheads="1"/>
          </p:cNvSpPr>
          <p:nvPr>
            <p:custDataLst>
              <p:tags r:id="rId6"/>
            </p:custDataLst>
          </p:nvPr>
        </p:nvSpPr>
        <p:spPr bwMode="auto">
          <a:xfrm>
            <a:off x="4523740" y="2665095"/>
            <a:ext cx="685800" cy="683895"/>
          </a:xfrm>
          <a:prstGeom prst="ellipse">
            <a:avLst/>
          </a:prstGeom>
          <a:solidFill>
            <a:srgbClr val="68045F"/>
          </a:solidFill>
          <a:ln w="19050" cmpd="sng">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a:solidFill>
                  <a:schemeClr val="bg1"/>
                </a:solidFill>
                <a:latin typeface="+mn-lt"/>
                <a:ea typeface="+mn-ea"/>
              </a:rPr>
              <a:t>2</a:t>
            </a:r>
            <a:endParaRPr lang="zh-CN" altLang="zh-CN">
              <a:solidFill>
                <a:schemeClr val="bg1"/>
              </a:solidFill>
              <a:latin typeface="+mn-lt"/>
              <a:ea typeface="+mn-ea"/>
            </a:endParaRPr>
          </a:p>
        </p:txBody>
      </p:sp>
      <p:sp>
        <p:nvSpPr>
          <p:cNvPr id="21513" name="Oval 11"/>
          <p:cNvSpPr>
            <a:spLocks noChangeArrowheads="1"/>
          </p:cNvSpPr>
          <p:nvPr>
            <p:custDataLst>
              <p:tags r:id="rId7"/>
            </p:custDataLst>
          </p:nvPr>
        </p:nvSpPr>
        <p:spPr bwMode="auto">
          <a:xfrm>
            <a:off x="1195070" y="2762250"/>
            <a:ext cx="2875915" cy="2872740"/>
          </a:xfrm>
          <a:prstGeom prst="ellipse">
            <a:avLst/>
          </a:prstGeom>
          <a:solidFill>
            <a:srgbClr val="2BE5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en-US" altLang="zh-CN" sz="2000" b="1" dirty="0">
                <a:solidFill>
                  <a:schemeClr val="bg1"/>
                </a:solidFill>
                <a:latin typeface="+mn-lt"/>
                <a:ea typeface="+mn-ea"/>
              </a:rPr>
              <a:t>Drop-in Counselling Service</a:t>
            </a:r>
            <a:endParaRPr lang="en-US" altLang="zh-CN" sz="2000" b="1" dirty="0">
              <a:solidFill>
                <a:schemeClr val="bg1"/>
              </a:solidFill>
              <a:latin typeface="+mn-lt"/>
              <a:ea typeface="+mn-ea"/>
            </a:endParaRPr>
          </a:p>
        </p:txBody>
      </p:sp>
      <p:sp>
        <p:nvSpPr>
          <p:cNvPr id="21514" name="Oval 12"/>
          <p:cNvSpPr>
            <a:spLocks noChangeArrowheads="1"/>
          </p:cNvSpPr>
          <p:nvPr>
            <p:custDataLst>
              <p:tags r:id="rId8"/>
            </p:custDataLst>
          </p:nvPr>
        </p:nvSpPr>
        <p:spPr bwMode="auto">
          <a:xfrm>
            <a:off x="1098550" y="2665095"/>
            <a:ext cx="685800" cy="683895"/>
          </a:xfrm>
          <a:prstGeom prst="ellipse">
            <a:avLst/>
          </a:prstGeom>
          <a:solidFill>
            <a:srgbClr val="68045F"/>
          </a:solidFill>
          <a:ln w="19050" cmpd="sng">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170" tIns="46990" rIns="90170" bIns="46990" anchor="ctr">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spcBef>
                <a:spcPct val="0"/>
              </a:spcBef>
              <a:buFontTx/>
              <a:buNone/>
            </a:pPr>
            <a:r>
              <a:rPr lang="zh-CN" altLang="zh-CN">
                <a:solidFill>
                  <a:schemeClr val="bg1"/>
                </a:solidFill>
                <a:latin typeface="+mn-lt"/>
                <a:ea typeface="+mn-ea"/>
              </a:rPr>
              <a:t>1</a:t>
            </a:r>
            <a:endParaRPr lang="zh-CN" altLang="zh-CN">
              <a:solidFill>
                <a:schemeClr val="bg1"/>
              </a:solidFill>
              <a:latin typeface="+mn-lt"/>
              <a:ea typeface="+mn-ea"/>
            </a:endParaRPr>
          </a:p>
        </p:txBody>
      </p:sp>
      <p:sp>
        <p:nvSpPr>
          <p:cNvPr id="2" name="文本框 1"/>
          <p:cNvSpPr txBox="1"/>
          <p:nvPr>
            <p:custDataLst>
              <p:tags r:id="rId9"/>
            </p:custDataLst>
          </p:nvPr>
        </p:nvSpPr>
        <p:spPr>
          <a:xfrm>
            <a:off x="822435" y="495302"/>
            <a:ext cx="10547131" cy="76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rmAutofit/>
          </a:bodyPr>
          <a:lstStyle>
            <a:lvl1pPr algn="ctr" eaLnBrk="1" hangingPunct="1">
              <a:defRPr sz="3600">
                <a:solidFill>
                  <a:schemeClr val="bg2"/>
                </a:solidFill>
                <a:latin typeface="+mj-lt"/>
                <a:ea typeface="+mj-ea"/>
                <a:cs typeface="+mj-cs"/>
              </a:defRPr>
            </a:lvl1pPr>
            <a:lvl2pPr algn="ctr">
              <a:defRPr sz="3600">
                <a:solidFill>
                  <a:schemeClr val="tx2"/>
                </a:solidFill>
              </a:defRPr>
            </a:lvl2pPr>
            <a:lvl3pPr algn="ctr">
              <a:defRPr sz="3600">
                <a:solidFill>
                  <a:schemeClr val="tx2"/>
                </a:solidFill>
              </a:defRPr>
            </a:lvl3pPr>
            <a:lvl4pPr algn="ctr">
              <a:defRPr sz="3600">
                <a:solidFill>
                  <a:schemeClr val="tx2"/>
                </a:solidFill>
              </a:defRPr>
            </a:lvl4pPr>
            <a:lvl5pPr algn="ctr">
              <a:defRPr sz="3600">
                <a:solidFill>
                  <a:schemeClr val="tx2"/>
                </a:solidFill>
              </a:defRPr>
            </a:lvl5pPr>
            <a:lvl6pPr marL="457200" algn="ctr" eaLnBrk="0" fontAlgn="base" hangingPunct="0">
              <a:spcBef>
                <a:spcPct val="0"/>
              </a:spcBef>
              <a:spcAft>
                <a:spcPct val="0"/>
              </a:spcAft>
              <a:defRPr sz="3600">
                <a:solidFill>
                  <a:schemeClr val="tx2"/>
                </a:solidFill>
              </a:defRPr>
            </a:lvl6pPr>
            <a:lvl7pPr marL="914400" algn="ctr" eaLnBrk="0" fontAlgn="base" hangingPunct="0">
              <a:spcBef>
                <a:spcPct val="0"/>
              </a:spcBef>
              <a:spcAft>
                <a:spcPct val="0"/>
              </a:spcAft>
              <a:defRPr sz="3600">
                <a:solidFill>
                  <a:schemeClr val="tx2"/>
                </a:solidFill>
              </a:defRPr>
            </a:lvl7pPr>
            <a:lvl8pPr marL="1371600" algn="ctr" eaLnBrk="0" fontAlgn="base" hangingPunct="0">
              <a:spcBef>
                <a:spcPct val="0"/>
              </a:spcBef>
              <a:spcAft>
                <a:spcPct val="0"/>
              </a:spcAft>
              <a:defRPr sz="3600">
                <a:solidFill>
                  <a:schemeClr val="tx2"/>
                </a:solidFill>
              </a:defRPr>
            </a:lvl8pPr>
            <a:lvl9pPr marL="1828800" algn="ctr" eaLnBrk="0" fontAlgn="base" hangingPunct="0">
              <a:spcBef>
                <a:spcPct val="0"/>
              </a:spcBef>
              <a:spcAft>
                <a:spcPct val="0"/>
              </a:spcAft>
              <a:defRPr sz="3600">
                <a:solidFill>
                  <a:schemeClr val="tx2"/>
                </a:solidFill>
              </a:defRPr>
            </a:lvl9pPr>
          </a:lstStyle>
          <a:p>
            <a:r>
              <a:rPr lang="en-US" altLang="zh-CN" dirty="0">
                <a:latin typeface="Aharoni" panose="02010803020104030203" charset="0"/>
              </a:rPr>
              <a:t>One-to-One Counselling/Psychotherapy </a:t>
            </a:r>
            <a:endParaRPr lang="en-US" altLang="zh-CN" dirty="0">
              <a:latin typeface="Aharoni" panose="02010803020104030203" charset="0"/>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513"/>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1511"/>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150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ldLvl="0" animBg="1"/>
      <p:bldP spid="21511" grpId="0" bldLvl="0" animBg="1"/>
      <p:bldP spid="2150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0" y="1227748"/>
            <a:ext cx="12191999" cy="563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 4"/>
          <p:cNvSpPr/>
          <p:nvPr/>
        </p:nvSpPr>
        <p:spPr>
          <a:xfrm flipH="1">
            <a:off x="1066165" y="2282190"/>
            <a:ext cx="2766695" cy="2700655"/>
          </a:xfrm>
          <a:prstGeom prst="wedgeEllipseCallout">
            <a:avLst>
              <a:gd name="adj1" fmla="val -25046"/>
              <a:gd name="adj2" fmla="val 65698"/>
            </a:avLst>
          </a:prstGeom>
          <a:solidFill>
            <a:srgbClr val="AB6B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7" name="文本框 6"/>
          <p:cNvSpPr txBox="1"/>
          <p:nvPr>
            <p:custDataLst>
              <p:tags r:id="rId3"/>
            </p:custDataLst>
          </p:nvPr>
        </p:nvSpPr>
        <p:spPr>
          <a:xfrm>
            <a:off x="0" y="1"/>
            <a:ext cx="12192000" cy="1227747"/>
          </a:xfrm>
          <a:prstGeom prst="rect">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normAutofit/>
          </a:bodyPr>
          <a:lstStyle>
            <a:defPPr>
              <a:defRPr lang="zh-CN"/>
            </a:defPPr>
            <a:lvl1pPr algn="ctr" eaLnBrk="1" hangingPunct="1">
              <a:defRPr sz="2000">
                <a:solidFill>
                  <a:schemeClr val="bg1"/>
                </a:solidFill>
                <a:latin typeface="+mn-lt"/>
                <a:ea typeface="+mn-ea"/>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buFont typeface="Arial" panose="020B0604020202020204" pitchFamily="34" charset="0"/>
            </a:lvl6pPr>
            <a:lvl7pPr marL="2971800" indent="-228600" eaLnBrk="0" fontAlgn="base" hangingPunct="0">
              <a:spcBef>
                <a:spcPct val="0"/>
              </a:spcBef>
              <a:spcAft>
                <a:spcPct val="0"/>
              </a:spcAft>
              <a:buFont typeface="Arial" panose="020B0604020202020204" pitchFamily="34" charset="0"/>
            </a:lvl7pPr>
            <a:lvl8pPr marL="3429000" indent="-228600" eaLnBrk="0" fontAlgn="base" hangingPunct="0">
              <a:spcBef>
                <a:spcPct val="0"/>
              </a:spcBef>
              <a:spcAft>
                <a:spcPct val="0"/>
              </a:spcAft>
              <a:buFont typeface="Arial" panose="020B0604020202020204" pitchFamily="34" charset="0"/>
            </a:lvl8pPr>
            <a:lvl9pPr marL="3886200" indent="-228600" eaLnBrk="0" fontAlgn="base" hangingPunct="0">
              <a:spcBef>
                <a:spcPct val="0"/>
              </a:spcBef>
              <a:spcAft>
                <a:spcPct val="0"/>
              </a:spcAft>
              <a:buFont typeface="Arial" panose="020B0604020202020204" pitchFamily="34" charset="0"/>
            </a:lvl9pPr>
          </a:lstStyle>
          <a:p>
            <a:r>
              <a:rPr lang="en-US" altLang="zh-CN" sz="3600">
                <a:latin typeface="Aharoni" panose="02010803020104030203" charset="0"/>
                <a:sym typeface="+mn-ea"/>
              </a:rPr>
              <a:t>What is Counselling/Psychotherpy?</a:t>
            </a:r>
            <a:endParaRPr lang="zh-CN" altLang="en-US" sz="3600" dirty="0">
              <a:latin typeface="Aharoni" panose="02010803020104030203" charset="0"/>
            </a:endParaRPr>
          </a:p>
        </p:txBody>
      </p:sp>
      <p:sp>
        <p:nvSpPr>
          <p:cNvPr id="227" name=" 227"/>
          <p:cNvSpPr/>
          <p:nvPr/>
        </p:nvSpPr>
        <p:spPr>
          <a:xfrm>
            <a:off x="5224780" y="1829435"/>
            <a:ext cx="2690495" cy="2729230"/>
          </a:xfrm>
          <a:prstGeom prst="wedgeEllipseCallout">
            <a:avLst>
              <a:gd name="adj1" fmla="val -25046"/>
              <a:gd name="adj2" fmla="val 6569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 name="文本框 2"/>
          <p:cNvSpPr txBox="1"/>
          <p:nvPr/>
        </p:nvSpPr>
        <p:spPr>
          <a:xfrm>
            <a:off x="1619250" y="2748915"/>
            <a:ext cx="1853565" cy="1892300"/>
          </a:xfrm>
          <a:prstGeom prst="rect">
            <a:avLst/>
          </a:prstGeom>
          <a:noFill/>
        </p:spPr>
        <p:txBody>
          <a:bodyPr wrap="square" rtlCol="0">
            <a:spAutoFit/>
          </a:bodyPr>
          <a:p>
            <a:pPr algn="ctr"/>
            <a:r>
              <a:rPr lang="en-US" altLang="zh-CN" sz="2000" b="1">
                <a:solidFill>
                  <a:schemeClr val="bg1"/>
                </a:solidFill>
                <a:latin typeface="Calibri" panose="020F0502020204030204" charset="0"/>
                <a:sym typeface="+mn-ea"/>
              </a:rPr>
              <a:t>Does seeking counselling support mean that I am mentally ill?</a:t>
            </a:r>
            <a:endParaRPr lang="en-US" altLang="zh-CN" sz="2000" b="1">
              <a:solidFill>
                <a:schemeClr val="bg1"/>
              </a:solidFill>
              <a:latin typeface="Calibri" panose="020F0502020204030204" charset="0"/>
              <a:sym typeface="+mn-ea"/>
            </a:endParaRPr>
          </a:p>
          <a:p>
            <a:pPr algn="ctr"/>
            <a:endParaRPr lang="zh-CN" altLang="en-US"/>
          </a:p>
        </p:txBody>
      </p:sp>
      <p:sp>
        <p:nvSpPr>
          <p:cNvPr id="6" name="文本框 5"/>
          <p:cNvSpPr txBox="1"/>
          <p:nvPr/>
        </p:nvSpPr>
        <p:spPr>
          <a:xfrm>
            <a:off x="5547995" y="2346325"/>
            <a:ext cx="2044065" cy="1463040"/>
          </a:xfrm>
          <a:prstGeom prst="rect">
            <a:avLst/>
          </a:prstGeom>
          <a:noFill/>
        </p:spPr>
        <p:txBody>
          <a:bodyPr wrap="square" rtlCol="0">
            <a:spAutoFit/>
          </a:bodyPr>
          <a:p>
            <a:pPr algn="ctr"/>
            <a:r>
              <a:rPr lang="en-US" altLang="zh-CN" b="1">
                <a:solidFill>
                  <a:schemeClr val="bg1"/>
                </a:solidFill>
              </a:rPr>
              <a:t>NO! </a:t>
            </a:r>
            <a:endParaRPr lang="en-US" altLang="zh-CN" b="1">
              <a:solidFill>
                <a:schemeClr val="bg1"/>
              </a:solidFill>
            </a:endParaRPr>
          </a:p>
          <a:p>
            <a:pPr algn="ctr"/>
            <a:r>
              <a:rPr lang="en-US" altLang="zh-CN" b="1">
                <a:solidFill>
                  <a:schemeClr val="bg1"/>
                </a:solidFill>
              </a:rPr>
              <a:t>If you are mentally ill, you need to go to a mental hospital.</a:t>
            </a:r>
            <a:endParaRPr lang="en-US" altLang="zh-CN" b="1">
              <a:solidFill>
                <a:schemeClr val="bg1"/>
              </a:solidFill>
            </a:endParaRPr>
          </a:p>
        </p:txBody>
      </p:sp>
      <p:sp>
        <p:nvSpPr>
          <p:cNvPr id="8" name=" 8"/>
          <p:cNvSpPr/>
          <p:nvPr/>
        </p:nvSpPr>
        <p:spPr>
          <a:xfrm>
            <a:off x="7459345" y="2408555"/>
            <a:ext cx="2837815" cy="2722245"/>
          </a:xfrm>
          <a:prstGeom prst="wedgeEllipseCallout">
            <a:avLst>
              <a:gd name="adj1" fmla="val -25046"/>
              <a:gd name="adj2" fmla="val 6569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FFFFFF"/>
              </a:solidFill>
            </a:endParaRPr>
          </a:p>
        </p:txBody>
      </p:sp>
      <p:sp>
        <p:nvSpPr>
          <p:cNvPr id="9" name="文本框 8"/>
          <p:cNvSpPr txBox="1"/>
          <p:nvPr/>
        </p:nvSpPr>
        <p:spPr>
          <a:xfrm>
            <a:off x="7644130" y="2967990"/>
            <a:ext cx="2468245" cy="1737360"/>
          </a:xfrm>
          <a:prstGeom prst="rect">
            <a:avLst/>
          </a:prstGeom>
          <a:noFill/>
        </p:spPr>
        <p:txBody>
          <a:bodyPr wrap="square" rtlCol="0">
            <a:spAutoFit/>
          </a:bodyPr>
          <a:p>
            <a:pPr algn="ctr"/>
            <a:r>
              <a:rPr lang="en-US" altLang="zh-CN" b="1">
                <a:solidFill>
                  <a:schemeClr val="bg1"/>
                </a:solidFill>
              </a:rPr>
              <a:t>Counselling is more of “talking”, while psychotherapy is more of behaviour/thoughts training.</a:t>
            </a:r>
            <a:endParaRPr lang="en-US" altLang="zh-CN" b="1">
              <a:solidFill>
                <a:schemeClr val="bg1"/>
              </a:solidFill>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 calcmode="lin" valueType="num">
                                      <p:cBhvr additive="base">
                                        <p:cTn id="7" dur="500" fill="hold"/>
                                        <p:tgtEl>
                                          <p:spTgt spid="227"/>
                                        </p:tgtEl>
                                        <p:attrNameLst>
                                          <p:attrName>ppt_x</p:attrName>
                                        </p:attrNameLst>
                                      </p:cBhvr>
                                      <p:tavLst>
                                        <p:tav tm="0">
                                          <p:val>
                                            <p:strVal val="#ppt_x"/>
                                          </p:val>
                                        </p:tav>
                                        <p:tav tm="100000">
                                          <p:val>
                                            <p:strVal val="#ppt_x"/>
                                          </p:val>
                                        </p:tav>
                                      </p:tavLst>
                                    </p:anim>
                                    <p:anim calcmode="lin" valueType="num">
                                      <p:cBhvr additive="base">
                                        <p:cTn id="8" dur="500" fill="hold"/>
                                        <p:tgtEl>
                                          <p:spTgt spid="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1"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bldLvl="0" animBg="1"/>
      <p:bldP spid="6" grpId="1"/>
      <p:bldP spid="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en-US" altLang="zh-CN" sz="3200" b="1" dirty="0">
                <a:solidFill>
                  <a:schemeClr val="accent1"/>
                </a:solidFill>
                <a:effectLst>
                  <a:outerShdw blurRad="38100" dist="25400" dir="5400000" algn="ctr" rotWithShape="0">
                    <a:srgbClr val="6E747A">
                      <a:alpha val="43000"/>
                    </a:srgbClr>
                  </a:outerShdw>
                </a:effectLst>
                <a:latin typeface="Aharoni" panose="02010803020104030203" charset="0"/>
              </a:rPr>
              <a:t>What can counselling/psychotherpy help with?</a:t>
            </a:r>
            <a:endParaRPr lang="en-US" altLang="zh-CN" sz="3200" b="1" dirty="0">
              <a:solidFill>
                <a:schemeClr val="accent1"/>
              </a:solidFill>
              <a:effectLst>
                <a:outerShdw blurRad="38100" dist="25400" dir="5400000" algn="ctr" rotWithShape="0">
                  <a:srgbClr val="6E747A">
                    <a:alpha val="43000"/>
                  </a:srgbClr>
                </a:outerShdw>
              </a:effectLst>
              <a:latin typeface="Aharoni" panose="02010803020104030203" charset="0"/>
            </a:endParaRPr>
          </a:p>
        </p:txBody>
      </p:sp>
      <p:sp>
        <p:nvSpPr>
          <p:cNvPr id="5" name="内容占位符 4"/>
          <p:cNvSpPr>
            <a:spLocks noGrp="1"/>
          </p:cNvSpPr>
          <p:nvPr>
            <p:ph idx="1"/>
            <p:custDataLst>
              <p:tags r:id="rId2"/>
            </p:custDataLst>
          </p:nvPr>
        </p:nvSpPr>
        <p:spPr>
          <a:xfrm>
            <a:off x="838200" y="1427480"/>
            <a:ext cx="10515600" cy="5191760"/>
          </a:xfrm>
        </p:spPr>
        <p:txBody>
          <a:bodyPr>
            <a:normAutofit fontScale="90000"/>
          </a:bodyPr>
          <a:lstStyle/>
          <a:p>
            <a:pPr marL="0" indent="0">
              <a:buNone/>
            </a:pPr>
            <a:r>
              <a:rPr lang="en-US" altLang="zh-CN" sz="1800" dirty="0"/>
              <a:t>It</a:t>
            </a:r>
            <a:r>
              <a:rPr lang="zh-CN" altLang="en-US" sz="1800" dirty="0"/>
              <a:t> can be useful for anyone who wants to explore the way they're thinking or feeling further, as well as anyone experiencing a problem or issue they are keen to resolve. People may choose to speak to a counsellor because they feel they cannot speak to their other half/friends/family about such personal issues, or they may simply wish to speak to a professional with an objective viewpoint.</a:t>
            </a:r>
            <a:endParaRPr lang="zh-CN" altLang="en-US" sz="1800" dirty="0"/>
          </a:p>
          <a:p>
            <a:pPr marL="0" indent="0">
              <a:buNone/>
            </a:pPr>
            <a:endParaRPr lang="zh-CN" altLang="en-US" sz="1800" dirty="0"/>
          </a:p>
          <a:p>
            <a:pPr marL="0" indent="0">
              <a:buNone/>
            </a:pPr>
            <a:r>
              <a:rPr lang="zh-CN" altLang="en-US" sz="1800" dirty="0"/>
              <a:t>Common subjects that can be addressed within counselling include the following:</a:t>
            </a:r>
            <a:endParaRPr lang="zh-CN" altLang="en-US" sz="1800" dirty="0"/>
          </a:p>
          <a:p>
            <a:endParaRPr lang="zh-CN" altLang="en-US" sz="1800" dirty="0"/>
          </a:p>
          <a:p>
            <a:r>
              <a:rPr lang="zh-CN" altLang="en-US" sz="1800" dirty="0">
                <a:solidFill>
                  <a:schemeClr val="accent1"/>
                </a:solidFill>
                <a:effectLst>
                  <a:outerShdw blurRad="38100" dist="25400" dir="5400000" algn="ctr" rotWithShape="0">
                    <a:srgbClr val="6E747A">
                      <a:alpha val="43000"/>
                    </a:srgbClr>
                  </a:outerShdw>
                </a:effectLst>
              </a:rPr>
              <a:t>Addictions</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Bereavement</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Bullying</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Illness</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Relationships</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Trauma</a:t>
            </a:r>
            <a:endParaRPr lang="zh-CN" altLang="en-US" sz="1800" dirty="0">
              <a:solidFill>
                <a:schemeClr val="accent1"/>
              </a:solidFill>
              <a:effectLst>
                <a:outerShdw blurRad="38100" dist="25400" dir="5400000" algn="ctr" rotWithShape="0">
                  <a:srgbClr val="6E747A">
                    <a:alpha val="43000"/>
                  </a:srgbClr>
                </a:outerShdw>
              </a:effectLst>
            </a:endParaRPr>
          </a:p>
          <a:p>
            <a:endParaRPr lang="zh-CN" altLang="en-US" sz="1800" dirty="0">
              <a:solidFill>
                <a:schemeClr val="accent1"/>
              </a:solidFill>
              <a:effectLst>
                <a:outerShdw blurRad="38100" dist="25400" dir="5400000" algn="ctr" rotWithShape="0">
                  <a:srgbClr val="6E747A">
                    <a:alpha val="43000"/>
                  </a:srgbClr>
                </a:outerShdw>
              </a:effectLst>
            </a:endParaRPr>
          </a:p>
          <a:p>
            <a:r>
              <a:rPr lang="zh-CN" altLang="en-US" sz="1800" dirty="0">
                <a:solidFill>
                  <a:schemeClr val="accent1"/>
                </a:solidFill>
                <a:effectLst>
                  <a:outerShdw blurRad="38100" dist="25400" dir="5400000" algn="ctr" rotWithShape="0">
                    <a:srgbClr val="6E747A">
                      <a:alpha val="43000"/>
                    </a:srgbClr>
                  </a:outerShdw>
                </a:effectLst>
              </a:rPr>
              <a:t>Other</a:t>
            </a:r>
            <a:endParaRPr lang="zh-CN" altLang="en-US" sz="1800" dirty="0">
              <a:solidFill>
                <a:schemeClr val="accent1"/>
              </a:solidFill>
              <a:effectLst>
                <a:outerShdw blurRad="38100" dist="25400" dir="5400000" algn="ctr" rotWithShape="0">
                  <a:srgbClr val="6E747A">
                    <a:alpha val="43000"/>
                  </a:srgbClr>
                </a:outerShdw>
              </a:effectLst>
            </a:endParaRPr>
          </a:p>
          <a:p>
            <a:pPr marL="0" indent="0">
              <a:buNone/>
            </a:pPr>
            <a:endParaRPr lang="zh-CN" altLang="en-US" sz="1800" dirty="0">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custDataLst>
              <p:tags r:id="rId1"/>
            </p:custDataLst>
          </p:nvPr>
        </p:nvSpPr>
        <p:spPr bwMode="auto">
          <a:xfrm>
            <a:off x="5498465" y="1252220"/>
            <a:ext cx="6697345" cy="3101975"/>
          </a:xfrm>
          <a:prstGeom prst="rect">
            <a:avLst/>
          </a:prstGeom>
          <a:solidFill>
            <a:srgbClr val="2BE5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ea typeface="宋体" panose="02010600030101010101" pitchFamily="2" charset="-122"/>
            </a:endParaRPr>
          </a:p>
        </p:txBody>
      </p:sp>
      <p:sp>
        <p:nvSpPr>
          <p:cNvPr id="2" name="文本框 1"/>
          <p:cNvSpPr txBox="1"/>
          <p:nvPr>
            <p:custDataLst>
              <p:tags r:id="rId2"/>
            </p:custDataLst>
          </p:nvPr>
        </p:nvSpPr>
        <p:spPr>
          <a:xfrm>
            <a:off x="6680201" y="2316278"/>
            <a:ext cx="3686175" cy="1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defPPr>
              <a:defRPr lang="zh-CN"/>
            </a:defPPr>
            <a:lvl1pPr marL="12700" indent="-12700" eaLnBrk="1" hangingPunct="1">
              <a:lnSpc>
                <a:spcPct val="150000"/>
              </a:lnSpc>
              <a:spcBef>
                <a:spcPct val="20000"/>
              </a:spcBef>
              <a:buFontTx/>
              <a:buNone/>
              <a:defRPr sz="2800">
                <a:solidFill>
                  <a:schemeClr val="bg1"/>
                </a:solidFill>
                <a:latin typeface="+mj-lt"/>
                <a:ea typeface="+mj-ea"/>
                <a:cs typeface="+mj-cs"/>
              </a:defRPr>
            </a:lvl1pPr>
            <a:lvl2pPr marL="752475" indent="-285750">
              <a:spcBef>
                <a:spcPct val="20000"/>
              </a:spcBef>
              <a:buChar char="–"/>
              <a:defRPr sz="2800">
                <a:solidFill>
                  <a:schemeClr val="bg2"/>
                </a:solidFill>
              </a:defRPr>
            </a:lvl2pPr>
            <a:lvl3pPr marL="1152525" indent="-228600">
              <a:spcBef>
                <a:spcPct val="20000"/>
              </a:spcBef>
              <a:buChar char="•"/>
              <a:defRPr sz="2400">
                <a:solidFill>
                  <a:schemeClr val="bg2"/>
                </a:solidFill>
              </a:defRPr>
            </a:lvl3pPr>
            <a:lvl4pPr marL="1609725" indent="-228600">
              <a:spcBef>
                <a:spcPct val="20000"/>
              </a:spcBef>
              <a:buChar char="–"/>
              <a:defRPr sz="2000">
                <a:solidFill>
                  <a:schemeClr val="bg2"/>
                </a:solidFill>
              </a:defRPr>
            </a:lvl4pPr>
            <a:lvl5pPr marL="2066925" indent="-228600">
              <a:spcBef>
                <a:spcPct val="20000"/>
              </a:spcBef>
              <a:buChar char="»"/>
              <a:defRPr sz="2000">
                <a:solidFill>
                  <a:schemeClr val="bg2"/>
                </a:solidFill>
              </a:defRPr>
            </a:lvl5pPr>
            <a:lvl6pPr marL="2524125" indent="-228600" eaLnBrk="0" fontAlgn="base" hangingPunct="0">
              <a:spcBef>
                <a:spcPct val="20000"/>
              </a:spcBef>
              <a:spcAft>
                <a:spcPct val="0"/>
              </a:spcAft>
              <a:buChar char="»"/>
              <a:defRPr sz="2000">
                <a:solidFill>
                  <a:schemeClr val="bg2"/>
                </a:solidFill>
              </a:defRPr>
            </a:lvl6pPr>
            <a:lvl7pPr marL="2981325" indent="-228600" eaLnBrk="0" fontAlgn="base" hangingPunct="0">
              <a:spcBef>
                <a:spcPct val="20000"/>
              </a:spcBef>
              <a:spcAft>
                <a:spcPct val="0"/>
              </a:spcAft>
              <a:buChar char="»"/>
              <a:defRPr sz="2000">
                <a:solidFill>
                  <a:schemeClr val="bg2"/>
                </a:solidFill>
              </a:defRPr>
            </a:lvl7pPr>
            <a:lvl8pPr marL="3438525" indent="-228600" eaLnBrk="0" fontAlgn="base" hangingPunct="0">
              <a:spcBef>
                <a:spcPct val="20000"/>
              </a:spcBef>
              <a:spcAft>
                <a:spcPct val="0"/>
              </a:spcAft>
              <a:buChar char="»"/>
              <a:defRPr sz="2000">
                <a:solidFill>
                  <a:schemeClr val="bg2"/>
                </a:solidFill>
              </a:defRPr>
            </a:lvl8pPr>
            <a:lvl9pPr marL="3895725" indent="-228600" eaLnBrk="0" fontAlgn="base" hangingPunct="0">
              <a:spcBef>
                <a:spcPct val="20000"/>
              </a:spcBef>
              <a:spcAft>
                <a:spcPct val="0"/>
              </a:spcAft>
              <a:buChar char="»"/>
              <a:defRPr sz="2000">
                <a:solidFill>
                  <a:schemeClr val="bg2"/>
                </a:solidFill>
              </a:defRPr>
            </a:lvl9pPr>
          </a:lstStyle>
          <a:p>
            <a:r>
              <a:rPr lang="en-US" altLang="zh-CN" sz="3800" b="1">
                <a:latin typeface="Aharoni" panose="02010803020104030203" charset="0"/>
              </a:rPr>
              <a:t>Group Therapy</a:t>
            </a:r>
            <a:endParaRPr lang="en-US" altLang="zh-CN" sz="3800" b="1">
              <a:latin typeface="Aharoni" panose="02010803020104030203" charset="0"/>
            </a:endParaRPr>
          </a:p>
        </p:txBody>
      </p:sp>
      <p:sp>
        <p:nvSpPr>
          <p:cNvPr id="4" name="文本框 3"/>
          <p:cNvSpPr txBox="1"/>
          <p:nvPr>
            <p:custDataLst>
              <p:tags r:id="rId3"/>
            </p:custDataLst>
          </p:nvPr>
        </p:nvSpPr>
        <p:spPr>
          <a:xfrm>
            <a:off x="5498465" y="4351655"/>
            <a:ext cx="6696710" cy="2185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defPPr>
              <a:defRPr lang="zh-CN"/>
            </a:defPPr>
            <a:lvl1pPr eaLnBrk="1" hangingPunct="1">
              <a:spcBef>
                <a:spcPct val="20000"/>
              </a:spcBef>
              <a:buFontTx/>
              <a:buNone/>
              <a:defRPr sz="1800">
                <a:solidFill>
                  <a:schemeClr val="tx1">
                    <a:lumMod val="75000"/>
                    <a:lumOff val="25000"/>
                  </a:schemeClr>
                </a:solidFill>
                <a:latin typeface="+mn-lt"/>
                <a:ea typeface="+mn-ea"/>
              </a:defRPr>
            </a:lvl1pPr>
            <a:lvl2pPr marL="742950" indent="-285750">
              <a:spcBef>
                <a:spcPct val="20000"/>
              </a:spcBef>
              <a:buChar char="–"/>
              <a:defRPr sz="2800">
                <a:solidFill>
                  <a:schemeClr val="bg2"/>
                </a:solidFill>
              </a:defRPr>
            </a:lvl2pPr>
            <a:lvl3pPr marL="1143000" indent="-228600">
              <a:spcBef>
                <a:spcPct val="20000"/>
              </a:spcBef>
              <a:buChar char="•"/>
              <a:defRPr sz="2400">
                <a:solidFill>
                  <a:schemeClr val="bg2"/>
                </a:solidFill>
              </a:defRPr>
            </a:lvl3pPr>
            <a:lvl4pPr marL="1600200" indent="-228600">
              <a:spcBef>
                <a:spcPct val="20000"/>
              </a:spcBef>
              <a:buChar char="–"/>
              <a:defRPr sz="2000">
                <a:solidFill>
                  <a:schemeClr val="bg2"/>
                </a:solidFill>
              </a:defRPr>
            </a:lvl4pPr>
            <a:lvl5pPr marL="2057400" indent="-228600">
              <a:spcBef>
                <a:spcPct val="20000"/>
              </a:spcBef>
              <a:buChar char="»"/>
              <a:defRPr sz="2000">
                <a:solidFill>
                  <a:schemeClr val="bg2"/>
                </a:solidFill>
              </a:defRPr>
            </a:lvl5pPr>
            <a:lvl6pPr marL="2514600" indent="-228600" eaLnBrk="0" fontAlgn="base" hangingPunct="0">
              <a:spcBef>
                <a:spcPct val="20000"/>
              </a:spcBef>
              <a:spcAft>
                <a:spcPct val="0"/>
              </a:spcAft>
              <a:buChar char="»"/>
              <a:defRPr sz="2000">
                <a:solidFill>
                  <a:schemeClr val="bg2"/>
                </a:solidFill>
              </a:defRPr>
            </a:lvl6pPr>
            <a:lvl7pPr marL="2971800" indent="-228600" eaLnBrk="0" fontAlgn="base" hangingPunct="0">
              <a:spcBef>
                <a:spcPct val="20000"/>
              </a:spcBef>
              <a:spcAft>
                <a:spcPct val="0"/>
              </a:spcAft>
              <a:buChar char="»"/>
              <a:defRPr sz="2000">
                <a:solidFill>
                  <a:schemeClr val="bg2"/>
                </a:solidFill>
              </a:defRPr>
            </a:lvl7pPr>
            <a:lvl8pPr marL="3429000" indent="-228600" eaLnBrk="0" fontAlgn="base" hangingPunct="0">
              <a:spcBef>
                <a:spcPct val="20000"/>
              </a:spcBef>
              <a:spcAft>
                <a:spcPct val="0"/>
              </a:spcAft>
              <a:buChar char="»"/>
              <a:defRPr sz="2000">
                <a:solidFill>
                  <a:schemeClr val="bg2"/>
                </a:solidFill>
              </a:defRPr>
            </a:lvl8pPr>
            <a:lvl9pPr marL="3886200" indent="-228600" eaLnBrk="0" fontAlgn="base" hangingPunct="0">
              <a:spcBef>
                <a:spcPct val="20000"/>
              </a:spcBef>
              <a:spcAft>
                <a:spcPct val="0"/>
              </a:spcAft>
              <a:buChar char="»"/>
              <a:defRPr sz="2000">
                <a:solidFill>
                  <a:schemeClr val="bg2"/>
                </a:solidFill>
              </a:defRPr>
            </a:lvl9pPr>
          </a:lstStyle>
          <a:p>
            <a:r>
              <a:rPr lang="zh-CN" altLang="en-US" dirty="0">
                <a:solidFill>
                  <a:schemeClr val="bg2"/>
                </a:solidFill>
              </a:rPr>
              <a:t>Group therapy is a form of psychotherapy that involves one or more therapists working with several people (often working on the same issues) at the same time.</a:t>
            </a:r>
            <a:endParaRPr lang="zh-CN" altLang="en-US" dirty="0">
              <a:solidFill>
                <a:schemeClr val="bg2"/>
              </a:solidFill>
            </a:endParaRPr>
          </a:p>
        </p:txBody>
      </p:sp>
      <p:pic>
        <p:nvPicPr>
          <p:cNvPr id="5" name="图片 4" descr="200391849-001-56a792533df78cf772973e6c"/>
          <p:cNvPicPr>
            <a:picLocks noChangeAspect="1"/>
          </p:cNvPicPr>
          <p:nvPr/>
        </p:nvPicPr>
        <p:blipFill>
          <a:blip r:embed="rId4"/>
          <a:stretch>
            <a:fillRect/>
          </a:stretch>
        </p:blipFill>
        <p:spPr>
          <a:xfrm>
            <a:off x="-2540" y="1252220"/>
            <a:ext cx="5501005" cy="310070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en-US" altLang="zh-CN">
                <a:latin typeface="Aharoni" panose="02010803020104030203" charset="0"/>
              </a:rPr>
              <a:t>How does group therapy work?</a:t>
            </a:r>
            <a:endParaRPr lang="en-US" altLang="zh-CN">
              <a:latin typeface="Aharoni" panose="02010803020104030203" charset="0"/>
            </a:endParaRPr>
          </a:p>
        </p:txBody>
      </p:sp>
      <p:sp>
        <p:nvSpPr>
          <p:cNvPr id="3" name="内容占位符 2"/>
          <p:cNvSpPr>
            <a:spLocks noGrp="1"/>
          </p:cNvSpPr>
          <p:nvPr>
            <p:ph idx="1"/>
          </p:nvPr>
        </p:nvSpPr>
        <p:spPr/>
        <p:txBody>
          <a:bodyPr/>
          <a:p>
            <a:r>
              <a:rPr lang="en-US" altLang="zh-CN" sz="2200"/>
              <a:t>Knowing that you are not the only one helps a lot</a:t>
            </a:r>
            <a:endParaRPr lang="en-US" altLang="zh-CN" sz="2200"/>
          </a:p>
          <a:p>
            <a:r>
              <a:rPr lang="en-US" altLang="zh-CN" sz="2200"/>
              <a:t>Giving hope</a:t>
            </a:r>
            <a:endParaRPr lang="en-US" altLang="zh-CN" sz="2200"/>
          </a:p>
          <a:p>
            <a:r>
              <a:rPr lang="en-US" altLang="zh-CN" sz="2200"/>
              <a:t>Sharing useful information</a:t>
            </a:r>
            <a:endParaRPr lang="en-US" altLang="zh-CN" sz="2200"/>
          </a:p>
          <a:p>
            <a:r>
              <a:rPr lang="en-US" altLang="zh-CN" sz="2200"/>
              <a:t>Acceptance</a:t>
            </a:r>
            <a:endParaRPr lang="en-US" altLang="zh-CN" sz="2200"/>
          </a:p>
          <a:p>
            <a:r>
              <a:rPr lang="en-US" altLang="zh-CN" sz="2200"/>
              <a:t>Socialization</a:t>
            </a:r>
            <a:endParaRPr lang="en-US" altLang="zh-CN" sz="2200"/>
          </a:p>
          <a:p>
            <a:r>
              <a:rPr lang="en-US" altLang="zh-CN" sz="2200"/>
              <a:t>And many more benefits</a:t>
            </a:r>
            <a:endParaRPr lang="en-US" altLang="zh-CN" sz="2200"/>
          </a:p>
          <a:p>
            <a:endParaRPr lang="en-US" altLang="zh-CN"/>
          </a:p>
          <a:p>
            <a:r>
              <a:rPr lang="en-US" altLang="zh-CN">
                <a:solidFill>
                  <a:schemeClr val="accent1"/>
                </a:solidFill>
              </a:rPr>
              <a:t>But in a school setting like OEC, group therapy is more of working with common issues such as dealing with study pressure, overcoming culture shock, relationship problem, or even as simple as how to feel happier.</a:t>
            </a:r>
            <a:endParaRPr lang="en-US" altLang="zh-CN">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70" y="474345"/>
            <a:ext cx="4952365" cy="2104390"/>
          </a:xfrm>
          <a:prstGeom prst="rect">
            <a:avLst/>
          </a:prstGeom>
          <a:solidFill>
            <a:srgbClr val="7030A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5" name="标题 4"/>
          <p:cNvSpPr>
            <a:spLocks noGrp="1"/>
          </p:cNvSpPr>
          <p:nvPr>
            <p:ph type="title"/>
            <p:custDataLst>
              <p:tags r:id="rId1"/>
            </p:custDataLst>
          </p:nvPr>
        </p:nvSpPr>
        <p:spPr>
          <a:xfrm>
            <a:off x="-1270" y="-7620"/>
            <a:ext cx="5017770" cy="1998345"/>
          </a:xfrm>
        </p:spPr>
        <p:txBody>
          <a:bodyPr/>
          <a:lstStyle/>
          <a:p>
            <a:r>
              <a:rPr lang="en-US" altLang="zh-CN" b="1" dirty="0">
                <a:solidFill>
                  <a:schemeClr val="bg1"/>
                </a:solidFill>
              </a:rPr>
              <a:t>Emotional Intelligence Education</a:t>
            </a:r>
            <a:endParaRPr lang="en-US" altLang="zh-CN" b="1" dirty="0">
              <a:solidFill>
                <a:schemeClr val="bg1"/>
              </a:solidFill>
            </a:endParaRPr>
          </a:p>
        </p:txBody>
      </p:sp>
      <p:sp>
        <p:nvSpPr>
          <p:cNvPr id="7" name="文本占位符 6"/>
          <p:cNvSpPr>
            <a:spLocks noGrp="1"/>
          </p:cNvSpPr>
          <p:nvPr>
            <p:ph type="body" sz="half" idx="2"/>
            <p:custDataLst>
              <p:tags r:id="rId2"/>
            </p:custDataLst>
          </p:nvPr>
        </p:nvSpPr>
        <p:spPr>
          <a:xfrm>
            <a:off x="6807200" y="1121410"/>
            <a:ext cx="4164965" cy="4409440"/>
          </a:xfrm>
        </p:spPr>
        <p:txBody>
          <a:bodyPr/>
          <a:lstStyle/>
          <a:p>
            <a:r>
              <a:rPr lang="en-US" altLang="zh-CN" sz="2800" b="1" dirty="0">
                <a:solidFill>
                  <a:schemeClr val="accent1"/>
                </a:solidFill>
                <a:effectLst>
                  <a:outerShdw blurRad="38100" dist="25400" dir="5400000" algn="ctr" rotWithShape="0">
                    <a:srgbClr val="6E747A">
                      <a:alpha val="43000"/>
                    </a:srgbClr>
                  </a:outerShdw>
                </a:effectLst>
              </a:rPr>
              <a:t>Themes</a:t>
            </a:r>
            <a:endParaRPr lang="en-US" altLang="zh-CN" sz="2800" b="1" dirty="0">
              <a:solidFill>
                <a:schemeClr val="accent1"/>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Knowing me; Knowing you</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Me and my family</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Making sense of my life journey</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Effective listening</a:t>
            </a:r>
            <a:endParaRPr lang="en-US" altLang="zh-CN" dirty="0"/>
          </a:p>
          <a:p>
            <a:pPr marL="342900" indent="-342900">
              <a:buFont typeface="Arial" panose="020B0604020202020204" pitchFamily="34" charset="0"/>
              <a:buChar char="•"/>
            </a:pPr>
            <a:endParaRPr lang="en-US" altLang="zh-CN" dirty="0"/>
          </a:p>
          <a:p>
            <a:pPr marL="342900" indent="-342900">
              <a:buFont typeface="Arial" panose="020B0604020202020204" pitchFamily="34" charset="0"/>
              <a:buChar char="•"/>
            </a:pPr>
            <a:r>
              <a:rPr lang="en-US" altLang="zh-CN" dirty="0"/>
              <a:t>Understanding feelings</a:t>
            </a:r>
            <a:endParaRPr lang="en-US" altLang="zh-CN" dirty="0"/>
          </a:p>
        </p:txBody>
      </p:sp>
      <p:pic>
        <p:nvPicPr>
          <p:cNvPr id="3" name="图片占位符 2" descr="Comp_8097480629"/>
          <p:cNvPicPr>
            <a:picLocks noChangeAspect="1"/>
          </p:cNvPicPr>
          <p:nvPr>
            <p:ph type="pic" idx="1"/>
          </p:nvPr>
        </p:nvPicPr>
        <p:blipFill>
          <a:blip r:embed="rId3"/>
          <a:stretch>
            <a:fillRect/>
          </a:stretch>
        </p:blipFill>
        <p:spPr>
          <a:xfrm>
            <a:off x="12065" y="1913890"/>
            <a:ext cx="4991735" cy="4979035"/>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3" name="Text Box 3"/>
          <p:cNvSpPr txBox="1">
            <a:spLocks noChangeArrowheads="1"/>
          </p:cNvSpPr>
          <p:nvPr>
            <p:custDataLst>
              <p:tags r:id="rId1"/>
            </p:custDataLst>
          </p:nvPr>
        </p:nvSpPr>
        <p:spPr bwMode="auto">
          <a:xfrm>
            <a:off x="819808" y="909635"/>
            <a:ext cx="10552385"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170" tIns="46990" rIns="90170" bIns="46990">
            <a:normAutofit/>
          </a:bodyPr>
          <a:lstStyle>
            <a:lvl1pPr>
              <a:spcBef>
                <a:spcPct val="20000"/>
              </a:spcBef>
              <a:buChar char="•"/>
              <a:defRPr sz="2400">
                <a:solidFill>
                  <a:schemeClr val="bg2"/>
                </a:solidFill>
                <a:latin typeface="Arial" panose="020B0604020202020204" pitchFamily="34" charset="0"/>
                <a:ea typeface="黑体" panose="02010609060101010101" pitchFamily="49" charset="-122"/>
              </a:defRPr>
            </a:lvl1pPr>
            <a:lvl2pPr marL="742950" indent="-285750">
              <a:spcBef>
                <a:spcPct val="20000"/>
              </a:spcBef>
              <a:buChar char="–"/>
              <a:defRPr sz="2000">
                <a:solidFill>
                  <a:schemeClr val="bg2"/>
                </a:solidFill>
                <a:latin typeface="Arial" panose="020B0604020202020204" pitchFamily="34" charset="0"/>
                <a:ea typeface="黑体" panose="02010609060101010101" pitchFamily="49" charset="-122"/>
              </a:defRPr>
            </a:lvl2pPr>
            <a:lvl3pPr marL="1143000" indent="-228600">
              <a:spcBef>
                <a:spcPct val="20000"/>
              </a:spcBef>
              <a:buChar char="•"/>
              <a:defRPr>
                <a:solidFill>
                  <a:schemeClr val="bg2"/>
                </a:solidFill>
                <a:latin typeface="Arial" panose="020B0604020202020204" pitchFamily="34" charset="0"/>
                <a:ea typeface="黑体" panose="02010609060101010101" pitchFamily="49" charset="-122"/>
              </a:defRPr>
            </a:lvl3pPr>
            <a:lvl4pPr marL="1600200" indent="-228600">
              <a:spcBef>
                <a:spcPct val="20000"/>
              </a:spcBef>
              <a:buChar char="–"/>
              <a:defRPr sz="1600">
                <a:solidFill>
                  <a:schemeClr val="bg2"/>
                </a:solidFill>
                <a:latin typeface="Arial" panose="020B0604020202020204" pitchFamily="34" charset="0"/>
                <a:ea typeface="黑体" panose="02010609060101010101" pitchFamily="49" charset="-122"/>
              </a:defRPr>
            </a:lvl4pPr>
            <a:lvl5pPr marL="2057400" indent="-228600">
              <a:spcBef>
                <a:spcPct val="20000"/>
              </a:spcBef>
              <a:buChar char="»"/>
              <a:defRPr sz="1600">
                <a:solidFill>
                  <a:schemeClr val="bg2"/>
                </a:solidFill>
                <a:latin typeface="Arial" panose="020B0604020202020204" pitchFamily="34" charset="0"/>
                <a:ea typeface="黑体" panose="02010609060101010101" pitchFamily="49" charset="-122"/>
              </a:defRPr>
            </a:lvl5pPr>
            <a:lvl6pPr marL="25146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6pPr>
            <a:lvl7pPr marL="29718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7pPr>
            <a:lvl8pPr marL="34290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8pPr>
            <a:lvl9pPr marL="3886200" indent="-228600" eaLnBrk="0" fontAlgn="base" hangingPunct="0">
              <a:spcBef>
                <a:spcPct val="20000"/>
              </a:spcBef>
              <a:spcAft>
                <a:spcPct val="0"/>
              </a:spcAft>
              <a:buChar char="»"/>
              <a:defRPr sz="1600">
                <a:solidFill>
                  <a:schemeClr val="bg2"/>
                </a:solidFill>
                <a:latin typeface="Arial" panose="020B0604020202020204" pitchFamily="34" charset="0"/>
                <a:ea typeface="黑体" panose="02010609060101010101" pitchFamily="49" charset="-122"/>
              </a:defRPr>
            </a:lvl9pPr>
          </a:lstStyle>
          <a:p>
            <a:pPr algn="ctr" eaLnBrk="1" hangingPunct="1">
              <a:lnSpc>
                <a:spcPct val="120000"/>
              </a:lnSpc>
              <a:spcBef>
                <a:spcPct val="0"/>
              </a:spcBef>
              <a:buFontTx/>
              <a:buNone/>
            </a:pPr>
            <a:r>
              <a:rPr lang="en-US" altLang="zh-CN" dirty="0">
                <a:latin typeface="+mn-lt"/>
                <a:ea typeface="+mn-ea"/>
              </a:rPr>
              <a:t>OEC appreciates your input of how to provide better mental care service</a:t>
            </a:r>
            <a:endParaRPr lang="en-US" altLang="zh-CN" dirty="0">
              <a:latin typeface="+mn-lt"/>
              <a:ea typeface="+mn-ea"/>
            </a:endParaRPr>
          </a:p>
        </p:txBody>
      </p:sp>
      <p:sp>
        <p:nvSpPr>
          <p:cNvPr id="19487" name="Oval 31"/>
          <p:cNvSpPr>
            <a:spLocks noChangeArrowheads="1"/>
          </p:cNvSpPr>
          <p:nvPr>
            <p:custDataLst>
              <p:tags r:id="rId2"/>
            </p:custDataLst>
          </p:nvPr>
        </p:nvSpPr>
        <p:spPr bwMode="auto">
          <a:xfrm>
            <a:off x="1210310" y="4664710"/>
            <a:ext cx="324485" cy="320040"/>
          </a:xfrm>
          <a:prstGeom prst="ellipse">
            <a:avLst/>
          </a:prstGeom>
          <a:solidFill>
            <a:srgbClr val="7BA7A7"/>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525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19488" name="Oval 32"/>
          <p:cNvSpPr>
            <a:spLocks noChangeArrowheads="1"/>
          </p:cNvSpPr>
          <p:nvPr>
            <p:custDataLst>
              <p:tags r:id="rId3"/>
            </p:custDataLst>
          </p:nvPr>
        </p:nvSpPr>
        <p:spPr bwMode="auto">
          <a:xfrm>
            <a:off x="4264025" y="4664710"/>
            <a:ext cx="324485" cy="320040"/>
          </a:xfrm>
          <a:prstGeom prst="ellipse">
            <a:avLst/>
          </a:prstGeom>
          <a:solidFill>
            <a:srgbClr val="711C64"/>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fontScale="52500" lnSpcReduction="20000"/>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19490" name="Text Box 34"/>
          <p:cNvSpPr txBox="1">
            <a:spLocks noChangeArrowheads="1"/>
          </p:cNvSpPr>
          <p:nvPr>
            <p:custDataLst>
              <p:tags r:id="rId4"/>
            </p:custDataLst>
          </p:nvPr>
        </p:nvSpPr>
        <p:spPr bwMode="auto">
          <a:xfrm>
            <a:off x="1534795" y="4570730"/>
            <a:ext cx="2558415" cy="162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dirty="0">
                <a:solidFill>
                  <a:schemeClr val="bg2"/>
                </a:solidFill>
                <a:latin typeface="+mn-lt"/>
                <a:ea typeface="+mn-ea"/>
              </a:rPr>
              <a:t>Psychology Association?</a:t>
            </a:r>
            <a:endParaRPr lang="en-US" altLang="zh-CN" dirty="0">
              <a:solidFill>
                <a:schemeClr val="bg2"/>
              </a:solidFill>
              <a:latin typeface="+mn-lt"/>
              <a:ea typeface="+mn-ea"/>
            </a:endParaRPr>
          </a:p>
        </p:txBody>
      </p:sp>
      <p:sp>
        <p:nvSpPr>
          <p:cNvPr id="19491" name="Text Box 35"/>
          <p:cNvSpPr txBox="1">
            <a:spLocks noChangeArrowheads="1"/>
          </p:cNvSpPr>
          <p:nvPr>
            <p:custDataLst>
              <p:tags r:id="rId5"/>
            </p:custDataLst>
          </p:nvPr>
        </p:nvSpPr>
        <p:spPr bwMode="auto">
          <a:xfrm>
            <a:off x="4588510" y="4570730"/>
            <a:ext cx="2558415" cy="1626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r>
              <a:rPr lang="en-US" altLang="zh-CN" dirty="0">
                <a:solidFill>
                  <a:schemeClr val="bg2"/>
                </a:solidFill>
                <a:latin typeface="+mn-lt"/>
                <a:ea typeface="+mn-ea"/>
              </a:rPr>
              <a:t>Emotional Intelligence Education topics?</a:t>
            </a:r>
            <a:endParaRPr lang="en-US" altLang="zh-CN" dirty="0">
              <a:solidFill>
                <a:schemeClr val="bg2"/>
              </a:solidFill>
              <a:latin typeface="+mn-lt"/>
              <a:ea typeface="+mn-ea"/>
            </a:endParaRPr>
          </a:p>
        </p:txBody>
      </p:sp>
      <p:grpSp>
        <p:nvGrpSpPr>
          <p:cNvPr id="39" name="Group 4"/>
          <p:cNvGrpSpPr/>
          <p:nvPr>
            <p:custDataLst>
              <p:tags r:id="rId6"/>
            </p:custDataLst>
          </p:nvPr>
        </p:nvGrpSpPr>
        <p:grpSpPr bwMode="auto">
          <a:xfrm rot="0">
            <a:off x="1671955" y="2112645"/>
            <a:ext cx="1998980" cy="2340610"/>
            <a:chOff x="0" y="0"/>
            <a:chExt cx="2555" cy="3035"/>
          </a:xfrm>
        </p:grpSpPr>
        <p:sp>
          <p:nvSpPr>
            <p:cNvPr id="40" name="Rectangle 5"/>
            <p:cNvSpPr>
              <a:spLocks noChangeArrowheads="1"/>
            </p:cNvSpPr>
            <p:nvPr>
              <p:custDataLst>
                <p:tags r:id="rId7"/>
              </p:custDataLst>
            </p:nvPr>
          </p:nvSpPr>
          <p:spPr bwMode="auto">
            <a:xfrm>
              <a:off x="670" y="0"/>
              <a:ext cx="568"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41" name="Rectangle 6"/>
            <p:cNvSpPr>
              <a:spLocks noChangeArrowheads="1"/>
            </p:cNvSpPr>
            <p:nvPr>
              <p:custDataLst>
                <p:tags r:id="rId8"/>
              </p:custDataLst>
            </p:nvPr>
          </p:nvSpPr>
          <p:spPr bwMode="auto">
            <a:xfrm>
              <a:off x="1335" y="0"/>
              <a:ext cx="570"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42" name="Rectangle 7"/>
            <p:cNvSpPr>
              <a:spLocks noChangeArrowheads="1"/>
            </p:cNvSpPr>
            <p:nvPr>
              <p:custDataLst>
                <p:tags r:id="rId9"/>
              </p:custDataLst>
            </p:nvPr>
          </p:nvSpPr>
          <p:spPr bwMode="auto">
            <a:xfrm>
              <a:off x="1985" y="0"/>
              <a:ext cx="570"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43" name="Rectangle 8"/>
            <p:cNvSpPr>
              <a:spLocks noChangeArrowheads="1"/>
            </p:cNvSpPr>
            <p:nvPr>
              <p:custDataLst>
                <p:tags r:id="rId10"/>
              </p:custDataLst>
            </p:nvPr>
          </p:nvSpPr>
          <p:spPr bwMode="auto">
            <a:xfrm>
              <a:off x="0" y="0"/>
              <a:ext cx="570"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44" name="Rectangle 9"/>
            <p:cNvSpPr>
              <a:spLocks noChangeArrowheads="1"/>
            </p:cNvSpPr>
            <p:nvPr>
              <p:custDataLst>
                <p:tags r:id="rId11"/>
              </p:custDataLst>
            </p:nvPr>
          </p:nvSpPr>
          <p:spPr bwMode="auto">
            <a:xfrm>
              <a:off x="0" y="385"/>
              <a:ext cx="570" cy="2650"/>
            </a:xfrm>
            <a:prstGeom prst="rect">
              <a:avLst/>
            </a:prstGeom>
            <a:solidFill>
              <a:srgbClr val="7BA7A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endParaRPr>
            </a:p>
          </p:txBody>
        </p:sp>
        <p:sp>
          <p:nvSpPr>
            <p:cNvPr id="45" name="Rectangle 10"/>
            <p:cNvSpPr>
              <a:spLocks noChangeArrowheads="1"/>
            </p:cNvSpPr>
            <p:nvPr>
              <p:custDataLst>
                <p:tags r:id="rId12"/>
              </p:custDataLst>
            </p:nvPr>
          </p:nvSpPr>
          <p:spPr bwMode="auto">
            <a:xfrm>
              <a:off x="670" y="1210"/>
              <a:ext cx="568" cy="1825"/>
            </a:xfrm>
            <a:prstGeom prst="rect">
              <a:avLst/>
            </a:prstGeom>
            <a:solidFill>
              <a:srgbClr val="7BA7A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sp>
          <p:nvSpPr>
            <p:cNvPr id="46" name="Rectangle 11"/>
            <p:cNvSpPr>
              <a:spLocks noChangeArrowheads="1"/>
            </p:cNvSpPr>
            <p:nvPr>
              <p:custDataLst>
                <p:tags r:id="rId13"/>
              </p:custDataLst>
            </p:nvPr>
          </p:nvSpPr>
          <p:spPr bwMode="auto">
            <a:xfrm>
              <a:off x="1335" y="755"/>
              <a:ext cx="570" cy="2280"/>
            </a:xfrm>
            <a:prstGeom prst="rect">
              <a:avLst/>
            </a:prstGeom>
            <a:solidFill>
              <a:srgbClr val="7BA7A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sp>
          <p:nvSpPr>
            <p:cNvPr id="47" name="Rectangle 12"/>
            <p:cNvSpPr>
              <a:spLocks noChangeArrowheads="1"/>
            </p:cNvSpPr>
            <p:nvPr>
              <p:custDataLst>
                <p:tags r:id="rId14"/>
              </p:custDataLst>
            </p:nvPr>
          </p:nvSpPr>
          <p:spPr bwMode="auto">
            <a:xfrm>
              <a:off x="1985" y="570"/>
              <a:ext cx="570" cy="2465"/>
            </a:xfrm>
            <a:prstGeom prst="rect">
              <a:avLst/>
            </a:prstGeom>
            <a:solidFill>
              <a:srgbClr val="7BA7A7"/>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grpSp>
      <p:grpSp>
        <p:nvGrpSpPr>
          <p:cNvPr id="48" name="Group 13"/>
          <p:cNvGrpSpPr/>
          <p:nvPr>
            <p:custDataLst>
              <p:tags r:id="rId15"/>
            </p:custDataLst>
          </p:nvPr>
        </p:nvGrpSpPr>
        <p:grpSpPr bwMode="auto">
          <a:xfrm rot="0">
            <a:off x="4727575" y="2112645"/>
            <a:ext cx="1997075" cy="2340610"/>
            <a:chOff x="0" y="0"/>
            <a:chExt cx="2553" cy="3035"/>
          </a:xfrm>
        </p:grpSpPr>
        <p:sp>
          <p:nvSpPr>
            <p:cNvPr id="49" name="Rectangle 14"/>
            <p:cNvSpPr>
              <a:spLocks noChangeArrowheads="1"/>
            </p:cNvSpPr>
            <p:nvPr>
              <p:custDataLst>
                <p:tags r:id="rId16"/>
              </p:custDataLst>
            </p:nvPr>
          </p:nvSpPr>
          <p:spPr bwMode="auto">
            <a:xfrm>
              <a:off x="665" y="0"/>
              <a:ext cx="570"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50" name="Rectangle 15"/>
            <p:cNvSpPr>
              <a:spLocks noChangeArrowheads="1"/>
            </p:cNvSpPr>
            <p:nvPr>
              <p:custDataLst>
                <p:tags r:id="rId17"/>
              </p:custDataLst>
            </p:nvPr>
          </p:nvSpPr>
          <p:spPr bwMode="auto">
            <a:xfrm>
              <a:off x="1335" y="0"/>
              <a:ext cx="568"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51" name="Rectangle 16"/>
            <p:cNvSpPr>
              <a:spLocks noChangeArrowheads="1"/>
            </p:cNvSpPr>
            <p:nvPr>
              <p:custDataLst>
                <p:tags r:id="rId18"/>
              </p:custDataLst>
            </p:nvPr>
          </p:nvSpPr>
          <p:spPr bwMode="auto">
            <a:xfrm>
              <a:off x="1985" y="0"/>
              <a:ext cx="568"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52" name="Rectangle 17"/>
            <p:cNvSpPr>
              <a:spLocks noChangeArrowheads="1"/>
            </p:cNvSpPr>
            <p:nvPr>
              <p:custDataLst>
                <p:tags r:id="rId19"/>
              </p:custDataLst>
            </p:nvPr>
          </p:nvSpPr>
          <p:spPr bwMode="auto">
            <a:xfrm>
              <a:off x="0" y="0"/>
              <a:ext cx="568" cy="303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eaLnBrk="1" hangingPunct="1"/>
              <a:endParaRPr lang="zh-CN" altLang="en-US">
                <a:latin typeface="+mn-lt"/>
                <a:ea typeface="+mn-ea"/>
              </a:endParaRPr>
            </a:p>
          </p:txBody>
        </p:sp>
        <p:sp>
          <p:nvSpPr>
            <p:cNvPr id="53" name="Rectangle 18"/>
            <p:cNvSpPr>
              <a:spLocks noChangeArrowheads="1"/>
            </p:cNvSpPr>
            <p:nvPr>
              <p:custDataLst>
                <p:tags r:id="rId20"/>
              </p:custDataLst>
            </p:nvPr>
          </p:nvSpPr>
          <p:spPr bwMode="auto">
            <a:xfrm>
              <a:off x="0" y="385"/>
              <a:ext cx="568" cy="2650"/>
            </a:xfrm>
            <a:prstGeom prst="rect">
              <a:avLst/>
            </a:prstGeom>
            <a:solidFill>
              <a:srgbClr val="711C6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endParaRPr>
            </a:p>
          </p:txBody>
        </p:sp>
        <p:sp>
          <p:nvSpPr>
            <p:cNvPr id="54" name="Rectangle 19"/>
            <p:cNvSpPr>
              <a:spLocks noChangeArrowheads="1"/>
            </p:cNvSpPr>
            <p:nvPr>
              <p:custDataLst>
                <p:tags r:id="rId21"/>
              </p:custDataLst>
            </p:nvPr>
          </p:nvSpPr>
          <p:spPr bwMode="auto">
            <a:xfrm>
              <a:off x="665" y="1210"/>
              <a:ext cx="570" cy="1825"/>
            </a:xfrm>
            <a:prstGeom prst="rect">
              <a:avLst/>
            </a:prstGeom>
            <a:solidFill>
              <a:srgbClr val="711C6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sp>
          <p:nvSpPr>
            <p:cNvPr id="55" name="Rectangle 20"/>
            <p:cNvSpPr>
              <a:spLocks noChangeArrowheads="1"/>
            </p:cNvSpPr>
            <p:nvPr>
              <p:custDataLst>
                <p:tags r:id="rId22"/>
              </p:custDataLst>
            </p:nvPr>
          </p:nvSpPr>
          <p:spPr bwMode="auto">
            <a:xfrm>
              <a:off x="1335" y="755"/>
              <a:ext cx="570" cy="2280"/>
            </a:xfrm>
            <a:prstGeom prst="rect">
              <a:avLst/>
            </a:prstGeom>
            <a:solidFill>
              <a:srgbClr val="711C6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sp>
          <p:nvSpPr>
            <p:cNvPr id="56" name="Rectangle 21"/>
            <p:cNvSpPr>
              <a:spLocks noChangeArrowheads="1"/>
            </p:cNvSpPr>
            <p:nvPr>
              <p:custDataLst>
                <p:tags r:id="rId23"/>
              </p:custDataLst>
            </p:nvPr>
          </p:nvSpPr>
          <p:spPr bwMode="auto">
            <a:xfrm>
              <a:off x="1985" y="570"/>
              <a:ext cx="568" cy="2465"/>
            </a:xfrm>
            <a:prstGeom prst="rect">
              <a:avLst/>
            </a:prstGeom>
            <a:solidFill>
              <a:srgbClr val="711C6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rm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pitchFamily="49" charset="-122"/>
                </a:defRPr>
              </a:lvl9pPr>
            </a:lstStyle>
            <a:p>
              <a:pPr algn="ctr" eaLnBrk="1" hangingPunct="1"/>
              <a:endParaRPr lang="zh-CN" altLang="en-US">
                <a:latin typeface="+mn-lt"/>
                <a:ea typeface="+mn-ea"/>
                <a:sym typeface="Arial" panose="020B0604020202020204" pitchFamily="34" charset="0"/>
              </a:endParaRPr>
            </a:p>
          </p:txBody>
        </p:sp>
      </p:grpSp>
      <p:pic>
        <p:nvPicPr>
          <p:cNvPr id="2" name="图片 1" descr="微信截图_20170301223806">
            <a:hlinkClick r:id="rId24"/>
          </p:cNvPr>
          <p:cNvPicPr>
            <a:picLocks noChangeAspect="1"/>
          </p:cNvPicPr>
          <p:nvPr/>
        </p:nvPicPr>
        <p:blipFill>
          <a:blip r:embed="rId25"/>
          <a:stretch>
            <a:fillRect/>
          </a:stretch>
        </p:blipFill>
        <p:spPr>
          <a:xfrm>
            <a:off x="7578725" y="1819275"/>
            <a:ext cx="2877185" cy="3665220"/>
          </a:xfrm>
          <a:prstGeom prst="rect">
            <a:avLst/>
          </a:prstGeom>
        </p:spPr>
      </p:pic>
      <p:sp>
        <p:nvSpPr>
          <p:cNvPr id="3" name="文本框 2"/>
          <p:cNvSpPr txBox="1"/>
          <p:nvPr/>
        </p:nvSpPr>
        <p:spPr>
          <a:xfrm>
            <a:off x="1089660" y="5962015"/>
            <a:ext cx="9209405" cy="365760"/>
          </a:xfrm>
          <a:prstGeom prst="rect">
            <a:avLst/>
          </a:prstGeom>
          <a:noFill/>
        </p:spPr>
        <p:txBody>
          <a:bodyPr wrap="square" rtlCol="0">
            <a:spAutoFit/>
          </a:bodyPr>
          <a:p>
            <a:pPr algn="ctr"/>
            <a:r>
              <a:rPr lang="en-US" altLang="zh-CN">
                <a:hlinkClick r:id="rId26"/>
              </a:rPr>
              <a:t>OEC: Mental Care Service Survey </a:t>
            </a:r>
            <a:endParaRPr lang="zh-CN" altLang="en-US"/>
          </a:p>
        </p:txBody>
      </p:sp>
    </p:spTree>
    <p:custDataLst>
      <p:tags r:id="rId27"/>
    </p:custDataLst>
  </p:cSld>
  <p:clrMapOvr>
    <a:masterClrMapping/>
  </p:clrMapOvr>
</p:sld>
</file>

<file path=ppt/tags/tag1.xml><?xml version="1.0" encoding="utf-8"?>
<p:tagLst xmlns:p="http://schemas.openxmlformats.org/presentationml/2006/main">
  <p:tag name="KSO_WM_BEAUTIFY_FLAG" val="#wm#"/>
  <p:tag name="KSO_WM_UNIT_TYPE" val="i"/>
  <p:tag name="KSO_WM_UNIT_ID" val="280*i*3"/>
  <p:tag name="KSO_WM_TEMPLATE_CATEGORY" val="custom"/>
  <p:tag name="KSO_WM_TEMPLATE_INDEX" val="37"/>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i*1_1"/>
  <p:tag name="KSO_WM_UNIT_TYPE" val="l_i"/>
  <p:tag name="KSO_WM_UNIT_INDEX" val="1_1"/>
  <p:tag name="KSO_WM_UNIT_CLEAR" val="1"/>
  <p:tag name="KSO_WM_UNIT_LAYERLEVEL" val="1_1"/>
  <p:tag name="KSO_WM_DIAGRAM_GROUP_CODE" val="l1-3"/>
  <p:tag name="KSO_WM_UNIT_LINE_FORE_SCHEMECOLOR_INDEX" val="14"/>
  <p:tag name="KSO_WM_UNIT_LINE_FILL_TYPE" val="2"/>
  <p:tag name="KSO_WM_UNIT_SHADOW_SCHEMECOLOR_INDEX" val="16"/>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h_f*1_2_1"/>
  <p:tag name="KSO_WM_UNIT_TYPE" val="l_h_f"/>
  <p:tag name="KSO_WM_UNIT_INDEX" val="1_2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SHADOW_SCHEMECOLOR_INDEX" val="16"/>
  <p:tag name="KSO_WM_UNIT_TEXT_FILL_FORE_SCHEMECOLOR_INDEX" val="14"/>
  <p:tag name="KSO_WM_UNIT_TEXT_FILL_TYPE" val="1"/>
  <p:tag name="KSO_WM_UNIT_USESOURCEFORMAT_APPLY" val="1"/>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i*1_2"/>
  <p:tag name="KSO_WM_UNIT_TYPE" val="l_i"/>
  <p:tag name="KSO_WM_UNIT_INDEX" val="1_2"/>
  <p:tag name="KSO_WM_UNIT_CLEAR" val="1"/>
  <p:tag name="KSO_WM_UNIT_LAYERLEVEL" val="1_1"/>
  <p:tag name="KSO_WM_DIAGRAM_GROUP_CODE" val="l1-3"/>
  <p:tag name="KSO_WM_UNIT_LINE_FORE_SCHEMECOLOR_INDEX" val="14"/>
  <p:tag name="KSO_WM_UNIT_LINE_FILL_TYPE" val="2"/>
  <p:tag name="KSO_WM_UNIT_SHADOW_SCHEMECOLOR_INDEX" val="16"/>
  <p:tag name="KSO_WM_UNIT_TEXT_FILL_FORE_SCHEMECOLOR_INDEX" val="14"/>
  <p:tag name="KSO_WM_UNIT_TEXT_FILL_TYPE" val="1"/>
  <p:tag name="KSO_WM_UNIT_USESOURCEFORMAT_APPLY" val="1"/>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h_f*1_1_1"/>
  <p:tag name="KSO_WM_UNIT_TYPE" val="l_h_f"/>
  <p:tag name="KSO_WM_UNIT_INDEX" val="1_1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SHADOW_SCHEMECOLOR_INDEX" val="16"/>
  <p:tag name="KSO_WM_UNIT_TEXT_FILL_FORE_SCHEMECOLOR_INDEX" val="14"/>
  <p:tag name="KSO_WM_UNIT_TEXT_FILL_TYPE" val="1"/>
  <p:tag name="KSO_WM_UNIT_USESOURCEFORMAT_APPLY" val="1"/>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i*1_3"/>
  <p:tag name="KSO_WM_UNIT_TYPE" val="l_i"/>
  <p:tag name="KSO_WM_UNIT_INDEX" val="1_3"/>
  <p:tag name="KSO_WM_UNIT_CLEAR" val="1"/>
  <p:tag name="KSO_WM_UNIT_LAYERLEVEL" val="1_1"/>
  <p:tag name="KSO_WM_DIAGRAM_GROUP_CODE" val="l1-3"/>
  <p:tag name="KSO_WM_UNIT_LINE_FORE_SCHEMECOLOR_INDEX" val="14"/>
  <p:tag name="KSO_WM_UNIT_LINE_FILL_TYPE" val="2"/>
  <p:tag name="KSO_WM_UNIT_SHADOW_SCHEMECOLOR_INDEX" val="16"/>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a*1"/>
  <p:tag name="KSO_WM_UNIT_TYPE" val="a"/>
  <p:tag name="KSO_WM_UNIT_INDEX" val="1"/>
  <p:tag name="KSO_WM_UNIT_CLEAR" val="1"/>
  <p:tag name="KSO_WM_UNIT_LAYERLEVEL" val="1"/>
  <p:tag name="KSO_WM_UNIT_VALUE" val="25"/>
  <p:tag name="KSO_WM_UNIT_ISCONTENTSTITLE" val="0"/>
  <p:tag name="KSO_WM_UNIT_HIGHLIGHT" val="0"/>
  <p:tag name="KSO_WM_UNIT_COMPATIBLE" val="1"/>
  <p:tag name="KSO_WM_UNIT_PRESET_TEXT_INDEX" val="0"/>
  <p:tag name="KSO_WM_UNIT_PRESET_TEXT_LEN" val="9"/>
</p:tagLst>
</file>

<file path=ppt/tags/tag16.xml><?xml version="1.0" encoding="utf-8"?>
<p:tagLst xmlns:p="http://schemas.openxmlformats.org/presentationml/2006/main">
  <p:tag name="KSO_WM_SLIDE_ID" val="custom160037_10"/>
  <p:tag name="KSO_WM_SLIDE_INDEX" val="10"/>
  <p:tag name="KSO_WM_SLIDE_LAYOUT" val="a_f_l"/>
  <p:tag name="KSO_WM_SLIDE_LAYOUT_CNT" val="1_1_1"/>
  <p:tag name="KSO_WM_SLIDE_TYPE" val="text"/>
  <p:tag name="KSO_WM_BEAUTIFY_FLAG" val="#wm#"/>
  <p:tag name="KSO_WM_SLIDE_POSITION" val="65*105"/>
  <p:tag name="KSO_WM_SLIDE_SIZE" val="830*350"/>
  <p:tag name="KSO_WM_SLIDE_ITEM_CNT" val="4"/>
  <p:tag name="KSO_WM_TEMPLATE_CATEGORY" val="custom"/>
  <p:tag name="KSO_WM_TEMPLATE_INDEX" val="160037"/>
  <p:tag name="KSO_WM_TAG_VERSION" val="1.0"/>
  <p:tag name="KSO_WM_DIAGRAM_GROUP_CODE" val="l1-3"/>
</p:tagLst>
</file>

<file path=ppt/tags/tag17.xml><?xml version="1.0" encoding="utf-8"?>
<p:tagLst xmlns:p="http://schemas.openxmlformats.org/presentationml/2006/main">
  <p:tag name="KSO_WM_TAG_VERSION" val="1.0"/>
  <p:tag name="KSO_WM_BEAUTIFY_FLAG" val="#wm#"/>
  <p:tag name="KSO_WM_UNIT_TYPE" val="i"/>
  <p:tag name="KSO_WM_UNIT_ID" val="custom160037_7*i*1"/>
  <p:tag name="KSO_WM_TEMPLATE_CATEGORY" val="custom"/>
  <p:tag name="KSO_WM_TEMPLATE_INDEX" val="160037"/>
  <p:tag name="KSO_WM_UNIT_INDEX" val="1"/>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7*f*1"/>
  <p:tag name="KSO_WM_UNIT_TYPE" val="f"/>
  <p:tag name="KSO_WM_UNIT_INDEX" val="1"/>
  <p:tag name="KSO_WM_UNIT_CLEAR" val="1"/>
  <p:tag name="KSO_WM_UNIT_LAYERLEVEL" val="1"/>
  <p:tag name="KSO_WM_UNIT_VALUE" val="188"/>
  <p:tag name="KSO_WM_UNIT_HIGHLIGHT" val="0"/>
  <p:tag name="KSO_WM_UNIT_COMPATIBLE" val="0"/>
  <p:tag name="KSO_WM_UNIT_PRESET_TEXT_INDEX" val="6"/>
  <p:tag name="KSO_WM_UNIT_PRESET_TEXT_LEN" val="50"/>
</p:tagLst>
</file>

<file path=ppt/tags/tag19.xml><?xml version="1.0" encoding="utf-8"?>
<p:tagLst xmlns:p="http://schemas.openxmlformats.org/presentationml/2006/main">
  <p:tag name="KSO_WM_SLIDE_ID" val="custom160037_7"/>
  <p:tag name="KSO_WM_SLIDE_INDEX" val="7"/>
  <p:tag name="KSO_WM_SLIDE_LAYOUT" val="f"/>
  <p:tag name="KSO_WM_SLIDE_LAYOUT_CNT" val="1"/>
  <p:tag name="KSO_WM_SLIDE_TYPE" val="text"/>
  <p:tag name="KSO_WM_BEAUTIFY_FLAG" val="#wm#"/>
  <p:tag name="KSO_WM_SLIDE_POSITION" val="0*0"/>
  <p:tag name="KSO_WM_SLIDE_SIZE" val="960*97"/>
  <p:tag name="KSO_WM_SLIDE_ITEM_CNT" val="1"/>
  <p:tag name="KSO_WM_TEMPLATE_CATEGORY" val="custom"/>
  <p:tag name="KSO_WM_TEMPLATE_INDEX" val="160037"/>
  <p:tag name="KSO_WM_TAG_VERSION" val="1.0"/>
</p:tagLst>
</file>

<file path=ppt/tags/tag2.xml><?xml version="1.0" encoding="utf-8"?>
<p:tagLst xmlns:p="http://schemas.openxmlformats.org/presentationml/2006/main">
  <p:tag name="KSO_WM_BEAUTIFY_FLAG" val="#wm#"/>
  <p:tag name="KSO_WM_UNIT_TYPE" val="i"/>
  <p:tag name="KSO_WM_UNIT_ID" val="280*i*6"/>
  <p:tag name="KSO_WM_TEMPLATE_CATEGORY" val="custom"/>
  <p:tag name="KSO_WM_TEMPLATE_INDEX" val="37"/>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037"/>
  <p:tag name="KSO_WM_UNIT_TYPE" val="a"/>
  <p:tag name="KSO_WM_UNIT_INDEX" val="1"/>
  <p:tag name="KSO_WM_UNIT_ID" val="custom160037_2*a*1"/>
  <p:tag name="KSO_WM_UNIT_CLEAR" val="1"/>
  <p:tag name="KSO_WM_UNIT_LAYERLEVEL" val="1"/>
  <p:tag name="KSO_WM_UNIT_VALUE" val="25"/>
  <p:tag name="KSO_WM_UNIT_ISCONTENTSTITLE" val="0"/>
  <p:tag name="KSO_WM_UNIT_HIGHLIGHT" val="0"/>
  <p:tag name="KSO_WM_UNIT_COMPATIBLE" val="0"/>
  <p:tag name="KSO_WM_UNIT_PRESET_TEXT_INDEX" val="0"/>
  <p:tag name="KSO_WM_UNIT_PRESET_TEXT_LEN" val="9"/>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037"/>
  <p:tag name="KSO_WM_UNIT_TYPE" val="f"/>
  <p:tag name="KSO_WM_UNIT_INDEX" val="1"/>
  <p:tag name="KSO_WM_UNIT_ID" val="custom160037_2*f*1"/>
  <p:tag name="KSO_WM_UNIT_CLEAR" val="1"/>
  <p:tag name="KSO_WM_UNIT_LAYERLEVEL" val="1"/>
  <p:tag name="KSO_WM_UNIT_VALUE" val="396"/>
  <p:tag name="KSO_WM_UNIT_HIGHLIGHT" val="0"/>
  <p:tag name="KSO_WM_UNIT_COMPATIBLE" val="0"/>
  <p:tag name="KSO_WM_UNIT_PRESET_TEXT_INDEX" val="6"/>
  <p:tag name="KSO_WM_UNIT_PRESET_TEXT_LEN" val="50"/>
</p:tagLst>
</file>

<file path=ppt/tags/tag22.xml><?xml version="1.0" encoding="utf-8"?>
<p:tagLst xmlns:p="http://schemas.openxmlformats.org/presentationml/2006/main">
  <p:tag name="KSO_WM_TEMPLATE_CATEGORY" val="custom"/>
  <p:tag name="KSO_WM_TEMPLATE_INDEX" val="160037"/>
  <p:tag name="KSO_WM_TAG_VERSION" val="1.0"/>
  <p:tag name="KSO_WM_SLIDE_ID" val="custom160037_2"/>
  <p:tag name="KSO_WM_SLIDE_INDEX" val="2"/>
  <p:tag name="KSO_WM_SLIDE_ITEM_CNT" val="1"/>
  <p:tag name="KSO_WM_SLIDE_LAYOUT" val="a_f"/>
  <p:tag name="KSO_WM_SLIDE_LAYOUT_CNT" val="1_1"/>
  <p:tag name="KSO_WM_SLIDE_TYPE" val="text"/>
  <p:tag name="KSO_WM_BEAUTIFY_FLAG" val="#wm#"/>
  <p:tag name="KSO_WM_SLIDE_POSITION" val="66*134"/>
  <p:tag name="KSO_WM_SLIDE_SIZE" val="828*356"/>
</p:tagLst>
</file>

<file path=ppt/tags/tag23.xml><?xml version="1.0" encoding="utf-8"?>
<p:tagLst xmlns:p="http://schemas.openxmlformats.org/presentationml/2006/main">
  <p:tag name="KSO_WM_TAG_VERSION" val="1.0"/>
  <p:tag name="KSO_WM_BEAUTIFY_FLAG" val="#wm#"/>
  <p:tag name="KSO_WM_UNIT_TYPE" val="i"/>
  <p:tag name="KSO_WM_UNIT_ID" val="custom160037_9*i*0"/>
  <p:tag name="KSO_WM_TEMPLATE_CATEGORY" val="custom"/>
  <p:tag name="KSO_WM_TEMPLATE_INDEX" val="160037"/>
  <p:tag name="KSO_WM_UNIT_INDEX" val="0"/>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9*a*1"/>
  <p:tag name="KSO_WM_UNIT_TYPE" val="a"/>
  <p:tag name="KSO_WM_UNIT_INDEX" val="1"/>
  <p:tag name="KSO_WM_UNIT_CLEAR" val="1"/>
  <p:tag name="KSO_WM_UNIT_LAYERLEVEL" val="1"/>
  <p:tag name="KSO_WM_UNIT_VALUE" val="22"/>
  <p:tag name="KSO_WM_UNIT_ISCONTENTSTITLE" val="0"/>
  <p:tag name="KSO_WM_UNIT_HIGHLIGHT" val="0"/>
  <p:tag name="KSO_WM_UNIT_COMPATIBLE" val="0"/>
  <p:tag name="KSO_WM_UNIT_PRESET_TEXT_INDEX" val="0"/>
  <p:tag name="KSO_WM_UNIT_PRESET_TEXT_LEN" val="9"/>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9*f*2"/>
  <p:tag name="KSO_WM_UNIT_TYPE" val="f"/>
  <p:tag name="KSO_WM_UNIT_INDEX" val="2"/>
  <p:tag name="KSO_WM_UNIT_CLEAR" val="1"/>
  <p:tag name="KSO_WM_UNIT_LAYERLEVEL" val="1"/>
  <p:tag name="KSO_WM_UNIT_VALUE" val="126"/>
  <p:tag name="KSO_WM_UNIT_HIGHLIGHT" val="0"/>
  <p:tag name="KSO_WM_UNIT_COMPATIBLE" val="0"/>
  <p:tag name="KSO_WM_UNIT_PRESET_TEXT_INDEX" val="6"/>
  <p:tag name="KSO_WM_UNIT_PRESET_TEXT_LEN" val="30"/>
</p:tagLst>
</file>

<file path=ppt/tags/tag26.xml><?xml version="1.0" encoding="utf-8"?>
<p:tagLst xmlns:p="http://schemas.openxmlformats.org/presentationml/2006/main">
  <p:tag name="KSO_WM_SLIDE_ID" val="custom160037_9"/>
  <p:tag name="KSO_WM_SLIDE_INDEX" val="9"/>
  <p:tag name="KSO_WM_SLIDE_LAYOUT" val="a_f_d"/>
  <p:tag name="KSO_WM_SLIDE_LAYOUT_CNT" val="1_2_1"/>
  <p:tag name="KSO_WM_SLIDE_TYPE" val="sectionTitle"/>
  <p:tag name="KSO_WM_BEAUTIFY_FLAG" val="#wm#"/>
  <p:tag name="KSO_WM_SLIDE_ITEM_CNT" val="3"/>
  <p:tag name="KSO_WM_TEMPLATE_CATEGORY" val="custom"/>
  <p:tag name="KSO_WM_TEMPLATE_INDEX" val="160037"/>
  <p:tag name="KSO_WM_TAG_VERSION" val="1.0"/>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037"/>
  <p:tag name="KSO_WM_UNIT_TYPE" val="a"/>
  <p:tag name="KSO_WM_UNIT_INDEX" val="1"/>
  <p:tag name="KSO_WM_UNIT_ID" val="custom160037_4*a*1"/>
  <p:tag name="KSO_WM_UNIT_CLEAR" val="1"/>
  <p:tag name="KSO_WM_UNIT_LAYERLEVEL" val="1"/>
  <p:tag name="KSO_WM_UNIT_VALUE" val="33"/>
  <p:tag name="KSO_WM_UNIT_ISCONTENTSTITLE" val="0"/>
  <p:tag name="KSO_WM_UNIT_HIGHLIGHT" val="0"/>
  <p:tag name="KSO_WM_UNIT_COMPATIBLE" val="0"/>
  <p:tag name="KSO_WM_UNIT_PRESET_TEXT_INDEX" val="0"/>
  <p:tag name="KSO_WM_UNIT_PRESET_TEXT_LEN" val="9"/>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037"/>
  <p:tag name="KSO_WM_UNIT_TYPE" val="f"/>
  <p:tag name="KSO_WM_UNIT_INDEX" val="1"/>
  <p:tag name="KSO_WM_UNIT_ID" val="custom160037_4*f*1"/>
  <p:tag name="KSO_WM_UNIT_CLEAR" val="1"/>
  <p:tag name="KSO_WM_UNIT_LAYERLEVEL" val="1"/>
  <p:tag name="KSO_WM_UNIT_VALUE" val="180"/>
  <p:tag name="KSO_WM_UNIT_HIGHLIGHT" val="0"/>
  <p:tag name="KSO_WM_UNIT_COMPATIBLE" val="0"/>
  <p:tag name="KSO_WM_UNIT_PRESET_TEXT_INDEX" val="6"/>
  <p:tag name="KSO_WM_UNIT_PRESET_TEXT_LEN" val="50"/>
</p:tagLst>
</file>

<file path=ppt/tags/tag29.xml><?xml version="1.0" encoding="utf-8"?>
<p:tagLst xmlns:p="http://schemas.openxmlformats.org/presentationml/2006/main">
  <p:tag name="KSO_WM_TEMPLATE_CATEGORY" val="custom"/>
  <p:tag name="KSO_WM_TEMPLATE_INDEX" val="160037"/>
  <p:tag name="KSO_WM_TAG_VERSION" val="1.0"/>
  <p:tag name="KSO_WM_SLIDE_ID" val="custom160037_4"/>
  <p:tag name="KSO_WM_SLIDE_INDEX" val="4"/>
  <p:tag name="KSO_WM_SLIDE_ITEM_CNT" val="2"/>
  <p:tag name="KSO_WM_SLIDE_LAYOUT" val="a_f_d"/>
  <p:tag name="KSO_WM_SLIDE_LAYOUT_CNT" val="1_1_1"/>
  <p:tag name="KSO_WM_SLIDE_TYPE" val="text"/>
  <p:tag name="KSO_WM_BEAUTIFY_FLAG" val="#wm#"/>
  <p:tag name="KSO_WM_SLIDE_POSITION" val="66*37"/>
  <p:tag name="KSO_WM_SLIDE_SIZE" val="828*425"/>
</p:tagLst>
</file>

<file path=ppt/tags/tag3.xml><?xml version="1.0" encoding="utf-8"?>
<p:tagLst xmlns:p="http://schemas.openxmlformats.org/presentationml/2006/main">
  <p:tag name="KSO_WM_BEAUTIFY_FLAG" val="#wm#"/>
  <p:tag name="KSO_WM_UNIT_TYPE" val="i"/>
  <p:tag name="KSO_WM_UNIT_ID" val="280*i*7"/>
  <p:tag name="KSO_WM_TEMPLATE_CATEGORY" val="custom"/>
  <p:tag name="KSO_WM_TEMPLATE_INDEX" val="37"/>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f*1"/>
  <p:tag name="KSO_WM_UNIT_TYPE" val="f"/>
  <p:tag name="KSO_WM_UNIT_INDEX" val="1"/>
  <p:tag name="KSO_WM_UNIT_CLEAR" val="1"/>
  <p:tag name="KSO_WM_UNIT_LAYERLEVEL" val="1"/>
  <p:tag name="KSO_WM_UNIT_VALUE" val="90"/>
  <p:tag name="KSO_WM_UNIT_HIGHLIGHT" val="0"/>
  <p:tag name="KSO_WM_UNIT_COMPATIBLE" val="0"/>
  <p:tag name="KSO_WM_UNIT_PRESET_TEXT_INDEX" val="2"/>
  <p:tag name="KSO_WM_UNIT_PRESET_TEXT_LEN" val="3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25"/>
  <p:tag name="KSO_WM_UNIT_TYPE" val="l_i"/>
  <p:tag name="KSO_WM_UNIT_INDEX" val="1_25"/>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26"/>
  <p:tag name="KSO_WM_UNIT_TYPE" val="l_i"/>
  <p:tag name="KSO_WM_UNIT_INDEX" val="1_26"/>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h_f*1_1_1"/>
  <p:tag name="KSO_WM_UNIT_TYPE" val="l_h_f"/>
  <p:tag name="KSO_WM_UNIT_INDEX" val="1_1_1"/>
  <p:tag name="KSO_WM_UNIT_CLEAR" val="1"/>
  <p:tag name="KSO_WM_UNIT_LAYERLEVEL" val="1_1_1"/>
  <p:tag name="KSO_WM_UNIT_VALUE" val="66"/>
  <p:tag name="KSO_WM_UNIT_HIGHLIGHT" val="0"/>
  <p:tag name="KSO_WM_UNIT_COMPATIBLE" val="0"/>
  <p:tag name="KSO_WM_UNIT_PRESET_TEXT_INDEX" val="2"/>
  <p:tag name="KSO_WM_UNIT_PRESET_TEXT_LEN" val="20"/>
  <p:tag name="KSO_WM_DIAGRAM_GROUP_CODE" val="l1-2"/>
  <p:tag name="KSO_WM_UNIT_TEXT_FILL_FORE_SCHEMECOLOR_INDEX" val="16"/>
  <p:tag name="KSO_WM_UNIT_TEXT_FILL_TYPE" val="1"/>
  <p:tag name="KSO_WM_UNIT_USESOURCEFORMAT_APPLY" val="1"/>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h_f*1_2_1"/>
  <p:tag name="KSO_WM_UNIT_TYPE" val="l_h_f"/>
  <p:tag name="KSO_WM_UNIT_INDEX" val="1_2_1"/>
  <p:tag name="KSO_WM_UNIT_CLEAR" val="1"/>
  <p:tag name="KSO_WM_UNIT_LAYERLEVEL" val="1_1_1"/>
  <p:tag name="KSO_WM_UNIT_VALUE" val="66"/>
  <p:tag name="KSO_WM_UNIT_HIGHLIGHT" val="0"/>
  <p:tag name="KSO_WM_UNIT_COMPATIBLE" val="0"/>
  <p:tag name="KSO_WM_UNIT_PRESET_TEXT_INDEX" val="2"/>
  <p:tag name="KSO_WM_UNIT_PRESET_TEXT_LEN" val="20"/>
  <p:tag name="KSO_WM_DIAGRAM_GROUP_CODE" val="l1-2"/>
  <p:tag name="KSO_WM_UNIT_TEXT_FILL_FORE_SCHEMECOLOR_INDEX" val="16"/>
  <p:tag name="KSO_WM_UNIT_TEXT_FILL_TYPE" val="1"/>
  <p:tag name="KSO_WM_UNIT_USESOURCEFORMAT_APPLY" val="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h_d*1_1_1"/>
  <p:tag name="KSO_WM_UNIT_TYPE" val="l_h_d"/>
  <p:tag name="KSO_WM_UNIT_INDEX" val="1_1_1"/>
  <p:tag name="KSO_WM_UNIT_CLEAR" val="0"/>
  <p:tag name="KSO_WM_UNIT_LAYERLEVEL" val="1_1_1"/>
  <p:tag name="KSO_WM_UNIT_VALUE" val="717*604"/>
  <p:tag name="KSO_WM_UNIT_HIGHLIGHT" val="0"/>
  <p:tag name="KSO_WM_UNIT_COMPATIBLE" val="0"/>
  <p:tag name="KSO_WM_DIAGRAM_GROUP_CODE" val="l1-2"/>
  <p:tag name="KSO_WM_UNIT_USESOURCEFORMAT_APPLY" val="1"/>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
  <p:tag name="KSO_WM_UNIT_TYPE" val="l_i"/>
  <p:tag name="KSO_WM_UNIT_INDEX" val="1_1"/>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2"/>
  <p:tag name="KSO_WM_UNIT_TYPE" val="l_i"/>
  <p:tag name="KSO_WM_UNIT_INDEX" val="1_2"/>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3"/>
  <p:tag name="KSO_WM_UNIT_TYPE" val="l_i"/>
  <p:tag name="KSO_WM_UNIT_INDEX" val="1_3"/>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4"/>
  <p:tag name="KSO_WM_UNIT_TYPE" val="l_i"/>
  <p:tag name="KSO_WM_UNIT_INDEX" val="1_4"/>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4.xml><?xml version="1.0" encoding="utf-8"?>
<p:tagLst xmlns:p="http://schemas.openxmlformats.org/presentationml/2006/main">
  <p:tag name="KSO_WM_BEAUTIFY_FLAG" val="#wm#"/>
  <p:tag name="KSO_WM_UNIT_TYPE" val="i"/>
  <p:tag name="KSO_WM_UNIT_ID" val="280*i*8"/>
  <p:tag name="KSO_WM_TEMPLATE_CATEGORY" val="custom"/>
  <p:tag name="KSO_WM_TEMPLATE_INDEX" val="37"/>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5"/>
  <p:tag name="KSO_WM_UNIT_TYPE" val="l_i"/>
  <p:tag name="KSO_WM_UNIT_INDEX" val="1_5"/>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6"/>
  <p:tag name="KSO_WM_UNIT_TYPE" val="l_i"/>
  <p:tag name="KSO_WM_UNIT_INDEX" val="1_6"/>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7"/>
  <p:tag name="KSO_WM_UNIT_TYPE" val="l_i"/>
  <p:tag name="KSO_WM_UNIT_INDEX" val="1_7"/>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8"/>
  <p:tag name="KSO_WM_UNIT_TYPE" val="l_i"/>
  <p:tag name="KSO_WM_UNIT_INDEX" val="1_8"/>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h_d*1_2_1"/>
  <p:tag name="KSO_WM_UNIT_TYPE" val="l_h_d"/>
  <p:tag name="KSO_WM_UNIT_INDEX" val="1_2_1"/>
  <p:tag name="KSO_WM_UNIT_CLEAR" val="0"/>
  <p:tag name="KSO_WM_UNIT_LAYERLEVEL" val="1_1_1"/>
  <p:tag name="KSO_WM_UNIT_VALUE" val="717*603"/>
  <p:tag name="KSO_WM_UNIT_HIGHLIGHT" val="0"/>
  <p:tag name="KSO_WM_UNIT_COMPATIBLE" val="0"/>
  <p:tag name="KSO_WM_DIAGRAM_GROUP_CODE" val="l1-2"/>
  <p:tag name="KSO_WM_UNIT_USESOURCEFORMAT_APPLY" val="1"/>
</p:tagLst>
</file>

<file path=ppt/tags/tag45.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9"/>
  <p:tag name="KSO_WM_UNIT_TYPE" val="l_i"/>
  <p:tag name="KSO_WM_UNIT_INDEX" val="1_9"/>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0"/>
  <p:tag name="KSO_WM_UNIT_TYPE" val="l_i"/>
  <p:tag name="KSO_WM_UNIT_INDEX" val="1_10"/>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1"/>
  <p:tag name="KSO_WM_UNIT_TYPE" val="l_i"/>
  <p:tag name="KSO_WM_UNIT_INDEX" val="1_11"/>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2"/>
  <p:tag name="KSO_WM_UNIT_TYPE" val="l_i"/>
  <p:tag name="KSO_WM_UNIT_INDEX" val="1_12"/>
  <p:tag name="KSO_WM_UNIT_CLEAR" val="1"/>
  <p:tag name="KSO_WM_UNIT_LAYERLEVEL" val="1_1"/>
  <p:tag name="KSO_WM_DIAGRAM_GROUP_CODE" val="l1-2"/>
  <p:tag name="KSO_WM_UNIT_FILL_FORE_SCHEMECOLOR_INDEX" val="5"/>
  <p:tag name="KSO_WM_UNIT_FILL_TYPE" val="1"/>
  <p:tag name="KSO_WM_UNIT_SHADOW_SCHEMECOLOR_INDEX" val="16"/>
  <p:tag name="KSO_WM_UNIT_TEXT_FILL_FORE_SCHEMECOLOR_INDEX" val="13"/>
  <p:tag name="KSO_WM_UNIT_TEXT_FILL_TYPE" val="1"/>
  <p:tag name="KSO_WM_UNIT_USESOURCEFORMAT_APPLY" val="1"/>
</p:tagLst>
</file>

<file path=ppt/tags/tag49.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3"/>
  <p:tag name="KSO_WM_UNIT_TYPE" val="l_i"/>
  <p:tag name="KSO_WM_UNIT_INDEX" val="1_13"/>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BEAUTIFY_FLAG" val="#wm#"/>
  <p:tag name="KSO_WM_UNIT_TYPE" val="i"/>
  <p:tag name="KSO_WM_UNIT_ID" val="280*i*11"/>
  <p:tag name="KSO_WM_TEMPLATE_CATEGORY" val="custom"/>
  <p:tag name="KSO_WM_TEMPLATE_INDEX" val="37"/>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4"/>
  <p:tag name="KSO_WM_UNIT_TYPE" val="l_i"/>
  <p:tag name="KSO_WM_UNIT_INDEX" val="1_14"/>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5"/>
  <p:tag name="KSO_WM_UNIT_TYPE" val="l_i"/>
  <p:tag name="KSO_WM_UNIT_INDEX" val="1_15"/>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52.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8*l_i*1_16"/>
  <p:tag name="KSO_WM_UNIT_TYPE" val="l_i"/>
  <p:tag name="KSO_WM_UNIT_INDEX" val="1_16"/>
  <p:tag name="KSO_WM_UNIT_CLEAR" val="1"/>
  <p:tag name="KSO_WM_UNIT_LAYERLEVEL" val="1_1"/>
  <p:tag name="KSO_WM_DIAGRAM_GROUP_CODE" val="l1-2"/>
  <p:tag name="KSO_WM_UNIT_SHADOW_SCHEMECOLOR_INDEX" val="16"/>
  <p:tag name="KSO_WM_UNIT_TEXT_FILL_FORE_SCHEMECOLOR_INDEX" val="13"/>
  <p:tag name="KSO_WM_UNIT_TEXT_FILL_TYPE" val="1"/>
  <p:tag name="KSO_WM_UNIT_USESOURCEFORMAT_APPLY" val="1"/>
</p:tagLst>
</file>

<file path=ppt/tags/tag53.xml><?xml version="1.0" encoding="utf-8"?>
<p:tagLst xmlns:p="http://schemas.openxmlformats.org/presentationml/2006/main">
  <p:tag name="KSO_WM_SLIDE_ID" val="custom160037_8"/>
  <p:tag name="KSO_WM_SLIDE_INDEX" val="8"/>
  <p:tag name="KSO_WM_SLIDE_LAYOUT" val="f_l"/>
  <p:tag name="KSO_WM_SLIDE_LAYOUT_CNT" val="1_1"/>
  <p:tag name="KSO_WM_SLIDE_TYPE" val="text"/>
  <p:tag name="KSO_WM_BEAUTIFY_FLAG" val="#wm#"/>
  <p:tag name="KSO_WM_SLIDE_POSITION" val="65*72"/>
  <p:tag name="KSO_WM_SLIDE_SIZE" val="831*449"/>
  <p:tag name="KSO_WM_SLIDE_ITEM_CNT" val="4"/>
  <p:tag name="KSO_WM_TEMPLATE_CATEGORY" val="custom"/>
  <p:tag name="KSO_WM_TEMPLATE_INDEX" val="160037"/>
  <p:tag name="KSO_WM_TAG_VERSION" val="1.0"/>
  <p:tag name="KSO_WM_DIAGRAM_GROUP_CODE" val="l1-2"/>
</p:tagLst>
</file>

<file path=ppt/tags/tag54.xml><?xml version="1.0" encoding="utf-8"?>
<p:tagLst xmlns:p="http://schemas.openxmlformats.org/presentationml/2006/main">
  <p:tag name="KSO_WM_TEMPLATE_CATEGORY" val="custom"/>
  <p:tag name="KSO_WM_TEMPLATE_INDEX" val="160037"/>
  <p:tag name="KSO_WM_TAG_VERSION" val="1.0"/>
  <p:tag name="KSO_WM_SLIDE_ID" val="custom160037_5"/>
  <p:tag name="KSO_WM_SLIDE_INDEX" val="5"/>
  <p:tag name="KSO_WM_SLIDE_ITEM_CNT" val="2"/>
  <p:tag name="KSO_WM_SLIDE_LAYOUT" val="a_f_d"/>
  <p:tag name="KSO_WM_SLIDE_LAYOUT_CNT" val="1_1_1"/>
  <p:tag name="KSO_WM_SLIDE_TYPE" val="text"/>
  <p:tag name="KSO_WM_BEAUTIFY_FLAG" val="#wm#"/>
  <p:tag name="KSO_WM_SLIDE_POSITION" val="122*108"/>
  <p:tag name="KSO_WM_SLIDE_SIZE" val="724*417"/>
</p:tagLst>
</file>

<file path=ppt/tags/tag6.xml><?xml version="1.0" encoding="utf-8"?>
<p:tagLst xmlns:p="http://schemas.openxmlformats.org/presentationml/2006/main">
  <p:tag name="KSO_WM_BEAUTIFY_FLAG" val="#wm#"/>
  <p:tag name="KSO_WM_UNIT_TYPE" val="i"/>
  <p:tag name="KSO_WM_UNIT_ID" val="280*i*12"/>
  <p:tag name="KSO_WM_TEMPLATE_CATEGORY" val="custom"/>
  <p:tag name="KSO_WM_TEMPLATE_INDEX" val="37"/>
</p:tagLst>
</file>

<file path=ppt/tags/tag7.xml><?xml version="1.0" encoding="utf-8"?>
<p:tagLst xmlns:p="http://schemas.openxmlformats.org/presentationml/2006/main">
  <p:tag name="KSO_WM_TEMPLATE_CATEGORY" val="custom"/>
  <p:tag name="KSO_WM_TEMPLATE_INDEX" val="160037"/>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f*1"/>
  <p:tag name="KSO_WM_UNIT_TYPE" val="f"/>
  <p:tag name="KSO_WM_UNIT_INDEX" val="1"/>
  <p:tag name="KSO_WM_UNIT_CLEAR" val="1"/>
  <p:tag name="KSO_WM_UNIT_LAYERLEVEL" val="1"/>
  <p:tag name="KSO_WM_UNIT_VALUE" val="90"/>
  <p:tag name="KSO_WM_UNIT_HIGHLIGHT" val="0"/>
  <p:tag name="KSO_WM_UNIT_COMPATIBLE" val="0"/>
  <p:tag name="KSO_WM_UNIT_PRESET_TEXT_INDEX" val="2"/>
  <p:tag name="KSO_WM_UNIT_PRESET_TEXT_LEN" val="30"/>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037"/>
  <p:tag name="KSO_WM_UNIT_ID" val="custom160037_10*l_h_f*1_3_1"/>
  <p:tag name="KSO_WM_UNIT_TYPE" val="l_h_f"/>
  <p:tag name="KSO_WM_UNIT_INDEX" val="1_3_1"/>
  <p:tag name="KSO_WM_UNIT_CLEAR" val="1"/>
  <p:tag name="KSO_WM_UNIT_LAYERLEVEL" val="1_1_1"/>
  <p:tag name="KSO_WM_UNIT_VALUE" val="90"/>
  <p:tag name="KSO_WM_UNIT_HIGHLIGHT" val="0"/>
  <p:tag name="KSO_WM_UNIT_COMPATIBLE" val="0"/>
  <p:tag name="KSO_WM_UNIT_PRESET_TEXT_INDEX" val="2"/>
  <p:tag name="KSO_WM_UNIT_PRESET_TEXT_LEN" val="10"/>
  <p:tag name="KSO_WM_DIAGRAM_GROUP_CODE" val="l1-3"/>
  <p:tag name="KSO_WM_UNIT_SHADOW_SCHEMECOLOR_INDEX" val="16"/>
  <p:tag name="KSO_WM_UNIT_TEXT_FILL_FORE_SCHEMECOLOR_INDEX" val="14"/>
  <p:tag name="KSO_WM_UNIT_TEXT_FILL_TYPE" val="1"/>
  <p:tag name="KSO_WM_UNIT_USESOURCEFORMAT_APPLY" val="1"/>
</p:tagLst>
</file>

<file path=ppt/theme/theme1.xml><?xml version="1.0" encoding="utf-8"?>
<a:theme xmlns:a="http://schemas.openxmlformats.org/drawingml/2006/main" name="1_默认设计模板">
  <a:themeElements>
    <a:clrScheme name="PPT37">
      <a:dk1>
        <a:srgbClr val="000000"/>
      </a:dk1>
      <a:lt1>
        <a:srgbClr val="FFFFFF"/>
      </a:lt1>
      <a:dk2>
        <a:srgbClr val="000000"/>
      </a:dk2>
      <a:lt2>
        <a:srgbClr val="808080"/>
      </a:lt2>
      <a:accent1>
        <a:srgbClr val="18C5A3"/>
      </a:accent1>
      <a:accent2>
        <a:srgbClr val="99CC00"/>
      </a:accent2>
      <a:accent3>
        <a:srgbClr val="FFFFFF"/>
      </a:accent3>
      <a:accent4>
        <a:srgbClr val="000000"/>
      </a:accent4>
      <a:accent5>
        <a:srgbClr val="E4ECF8"/>
      </a:accent5>
      <a:accent6>
        <a:srgbClr val="2D2D8A"/>
      </a:accent6>
      <a:hlink>
        <a:srgbClr val="009999"/>
      </a:hlink>
      <a:folHlink>
        <a:srgbClr val="99CC00"/>
      </a:folHlink>
    </a:clrScheme>
    <a:fontScheme name="默认设计模板">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2247</Words>
  <Application>WPS 演示</Application>
  <PresentationFormat>宽屏</PresentationFormat>
  <Paragraphs>105</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黑体</vt:lpstr>
      <vt:lpstr>Aharoni</vt:lpstr>
      <vt:lpstr>Calibri</vt:lpstr>
      <vt:lpstr>Wingdings</vt:lpstr>
      <vt:lpstr>Yu Gothic UI Semibold</vt:lpstr>
      <vt:lpstr>微软雅黑</vt:lpstr>
      <vt:lpstr>1_默认设计模板</vt:lpstr>
      <vt:lpstr>Introduction to OEC Mental Care Service</vt:lpstr>
      <vt:lpstr>What services do we provide?</vt:lpstr>
      <vt:lpstr>PowerPoint 演示文稿</vt:lpstr>
      <vt:lpstr>PowerPoint 演示文稿</vt:lpstr>
      <vt:lpstr>What can counselling/psychotherpy help with?</vt:lpstr>
      <vt:lpstr>PowerPoint 演示文稿</vt:lpstr>
      <vt:lpstr>How does group therapy work?</vt:lpstr>
      <vt:lpstr>Emotional Intelligence Education</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15751</cp:lastModifiedBy>
  <cp:revision>22</cp:revision>
  <dcterms:created xsi:type="dcterms:W3CDTF">2017-02-28T13:26:00Z</dcterms:created>
  <dcterms:modified xsi:type="dcterms:W3CDTF">2017-03-02T04:07:34Z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