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4401800" cy="21602700"/>
  <p:notesSz cx="6858000" cy="99472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70"/>
    <a:srgbClr val="C0C0C0"/>
    <a:srgbClr val="0046D2"/>
    <a:srgbClr val="003064"/>
    <a:srgbClr val="003268"/>
    <a:srgbClr val="003774"/>
    <a:srgbClr val="003A7A"/>
    <a:srgbClr val="003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262" autoAdjust="0"/>
  </p:normalViewPr>
  <p:slideViewPr>
    <p:cSldViewPr snapToGrid="0">
      <p:cViewPr>
        <p:scale>
          <a:sx n="40" d="100"/>
          <a:sy n="40" d="100"/>
        </p:scale>
        <p:origin x="-2076" y="1482"/>
      </p:cViewPr>
      <p:guideLst>
        <p:guide orient="horz" pos="3173"/>
        <p:guide orient="horz" pos="13253"/>
        <p:guide orient="horz" pos="1409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801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4" tIns="48157" rIns="96314" bIns="48157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578" y="1"/>
            <a:ext cx="2971801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4" tIns="48157" rIns="96314" bIns="48157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85988" y="744538"/>
            <a:ext cx="2487612" cy="3732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5811"/>
            <a:ext cx="5486400" cy="447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4" tIns="48157" rIns="96314" bIns="481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203"/>
            <a:ext cx="2971801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4" tIns="48157" rIns="96314" bIns="48157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578" y="9448203"/>
            <a:ext cx="2971801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14" tIns="48157" rIns="96314" bIns="48157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DF4BCFE-7CAD-40AE-9E16-C92861DC71B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15656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6CFFD-2B91-4DF9-9DEB-B8A91E4CD69D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6710363"/>
            <a:ext cx="12242800" cy="463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0588" y="12241213"/>
            <a:ext cx="10080625" cy="5521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5188"/>
            <a:ext cx="12960350" cy="3600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5040313"/>
            <a:ext cx="12960350" cy="142573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40988" y="865188"/>
            <a:ext cx="3240087" cy="184324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65188"/>
            <a:ext cx="9567863" cy="184324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5188"/>
            <a:ext cx="12960350" cy="3600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725" y="5040313"/>
            <a:ext cx="12960350" cy="14257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238" y="13881100"/>
            <a:ext cx="12241212" cy="42910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238" y="9156700"/>
            <a:ext cx="12241212" cy="4724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5188"/>
            <a:ext cx="12960350" cy="3600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5040313"/>
            <a:ext cx="6403975" cy="14257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77100" y="5040313"/>
            <a:ext cx="6403975" cy="142573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5188"/>
            <a:ext cx="12960350" cy="3600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4835525"/>
            <a:ext cx="6362700" cy="201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725" y="6851650"/>
            <a:ext cx="6362700" cy="12446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5200" y="4835525"/>
            <a:ext cx="6365875" cy="201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5200" y="6851650"/>
            <a:ext cx="6365875" cy="12446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5188"/>
            <a:ext cx="12960350" cy="36004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860425"/>
            <a:ext cx="4737100" cy="36607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863" y="860425"/>
            <a:ext cx="8050212" cy="184372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725" y="4521200"/>
            <a:ext cx="4737100" cy="14776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2575" y="15122525"/>
            <a:ext cx="8640763" cy="17843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22575" y="1930400"/>
            <a:ext cx="8640763" cy="129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22575" y="16906875"/>
            <a:ext cx="8640763" cy="25352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postersessio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9631363" y="21297900"/>
          <a:ext cx="4318000" cy="12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orelDRAW" r:id="rId14" imgW="8828280" imgH="313200" progId="">
                  <p:embed/>
                </p:oleObj>
              </mc:Choice>
              <mc:Fallback>
                <p:oleObj name="CorelDRAW" r:id="rId14" imgW="8828280" imgH="3132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1363" y="21297900"/>
                        <a:ext cx="4318000" cy="12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 Box 15">
            <a:hlinkClick r:id="rId16"/>
          </p:cNvPr>
          <p:cNvSpPr txBox="1">
            <a:spLocks noChangeArrowheads="1"/>
          </p:cNvSpPr>
          <p:nvPr userDrawn="1"/>
        </p:nvSpPr>
        <p:spPr bwMode="auto">
          <a:xfrm>
            <a:off x="12368213" y="21404263"/>
            <a:ext cx="282575" cy="92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4998" tIns="37499" rIns="74998" bIns="37499">
            <a:spAutoFit/>
          </a:bodyPr>
          <a:lstStyle/>
          <a:p>
            <a:pPr defTabSz="2057400"/>
            <a:r>
              <a:rPr lang="en-US" altLang="zh-CN" sz="100">
                <a:ea typeface="宋体" pitchFamily="2" charset="-122"/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2pPr>
      <a:lvl3pPr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3pPr>
      <a:lvl4pPr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4pPr>
      <a:lvl5pPr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5pPr>
      <a:lvl6pPr marL="457200"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6pPr>
      <a:lvl7pPr marL="914400"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7pPr>
      <a:lvl8pPr marL="1371600"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8pPr>
      <a:lvl9pPr marL="1828800" algn="ctr" defTabSz="2057400" rtl="0" fontAlgn="base">
        <a:spcBef>
          <a:spcPct val="0"/>
        </a:spcBef>
        <a:spcAft>
          <a:spcPct val="0"/>
        </a:spcAft>
        <a:defRPr sz="9900">
          <a:solidFill>
            <a:schemeClr val="tx2"/>
          </a:solidFill>
          <a:latin typeface="Arial" charset="0"/>
        </a:defRPr>
      </a:lvl9pPr>
    </p:titleStyle>
    <p:bodyStyle>
      <a:lvl1pPr marL="773113" indent="-773113" algn="l" defTabSz="2057400" rtl="0" fontAlgn="base">
        <a:spcBef>
          <a:spcPct val="20000"/>
        </a:spcBef>
        <a:spcAft>
          <a:spcPct val="0"/>
        </a:spcAft>
        <a:buChar char="•"/>
        <a:defRPr sz="7200">
          <a:solidFill>
            <a:schemeClr val="tx1"/>
          </a:solidFill>
          <a:latin typeface="+mn-lt"/>
          <a:ea typeface="+mn-ea"/>
          <a:cs typeface="+mn-cs"/>
        </a:defRPr>
      </a:lvl1pPr>
      <a:lvl2pPr marL="1671638" indent="-642938" algn="l" defTabSz="2057400" rtl="0" fontAlgn="base">
        <a:spcBef>
          <a:spcPct val="20000"/>
        </a:spcBef>
        <a:spcAft>
          <a:spcPct val="0"/>
        </a:spcAft>
        <a:buChar char="–"/>
        <a:defRPr sz="6300">
          <a:solidFill>
            <a:schemeClr val="tx1"/>
          </a:solidFill>
          <a:latin typeface="+mn-lt"/>
        </a:defRPr>
      </a:lvl2pPr>
      <a:lvl3pPr marL="2571750" indent="-514350" algn="l" defTabSz="2057400" rtl="0" fontAlgn="base">
        <a:spcBef>
          <a:spcPct val="20000"/>
        </a:spcBef>
        <a:spcAft>
          <a:spcPct val="0"/>
        </a:spcAft>
        <a:buChar char="•"/>
        <a:defRPr sz="5400">
          <a:solidFill>
            <a:schemeClr val="tx1"/>
          </a:solidFill>
          <a:latin typeface="+mn-lt"/>
        </a:defRPr>
      </a:lvl3pPr>
      <a:lvl4pPr marL="3598863" indent="-512763" algn="l" defTabSz="2057400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</a:defRPr>
      </a:lvl4pPr>
      <a:lvl5pPr marL="4629150" indent="-514350" algn="l" defTabSz="2057400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5pPr>
      <a:lvl6pPr marL="5086350" indent="-514350" algn="l" defTabSz="2057400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6pPr>
      <a:lvl7pPr marL="5543550" indent="-514350" algn="l" defTabSz="2057400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7pPr>
      <a:lvl8pPr marL="6000750" indent="-514350" algn="l" defTabSz="2057400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8pPr>
      <a:lvl9pPr marL="6457950" indent="-514350" algn="l" defTabSz="2057400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99593" y="304318"/>
            <a:ext cx="12984875" cy="1511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057400">
              <a:spcAft>
                <a:spcPct val="50000"/>
              </a:spcAft>
            </a:pPr>
            <a:r>
              <a:rPr lang="en-US" altLang="zh-CN" sz="3200" b="1" dirty="0" smtClean="0"/>
              <a:t>Requirements: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b="1" dirty="0" smtClean="0"/>
              <a:t>Poster: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 smtClean="0"/>
              <a:t>1.Please </a:t>
            </a:r>
            <a:r>
              <a:rPr lang="en-US" altLang="zh-CN" sz="3200" dirty="0"/>
              <a:t>submit poster in groups. 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/>
              <a:t>2.Each group </a:t>
            </a:r>
            <a:r>
              <a:rPr lang="en-US" altLang="zh-CN" sz="3200" dirty="0" smtClean="0"/>
              <a:t>should consist of not more </a:t>
            </a:r>
            <a:r>
              <a:rPr lang="en-US" altLang="zh-CN" sz="3200" dirty="0"/>
              <a:t>than 5 members.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/>
              <a:t>3.Please follow the poster template which includes abstract, introduction and </a:t>
            </a:r>
            <a:r>
              <a:rPr lang="en-US" altLang="zh-CN" sz="3200" dirty="0" smtClean="0"/>
              <a:t>concludes(please see the slide 2).Please use high-quality images.</a:t>
            </a:r>
            <a:endParaRPr lang="en-US" altLang="zh-CN" sz="3200" dirty="0"/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/>
              <a:t>4.Please choose one topic about overview of china to discuss.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b="1" dirty="0"/>
              <a:t>Report</a:t>
            </a:r>
            <a:r>
              <a:rPr lang="en-US" altLang="zh-CN" sz="3200" b="1" dirty="0" smtClean="0"/>
              <a:t>: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 smtClean="0"/>
              <a:t>1.Every student should submit your own report. In the first page please write your </a:t>
            </a:r>
            <a:r>
              <a:rPr lang="en-GB" altLang="zh-CN" sz="3200" dirty="0" smtClean="0"/>
              <a:t>Student </a:t>
            </a:r>
            <a:r>
              <a:rPr lang="en-GB" altLang="zh-CN" sz="3200" dirty="0"/>
              <a:t>Name and Student ID Number</a:t>
            </a:r>
            <a:r>
              <a:rPr lang="en-GB" altLang="zh-CN" sz="3200" dirty="0" smtClean="0"/>
              <a:t>:</a:t>
            </a:r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/>
              <a:t>2.</a:t>
            </a:r>
            <a:r>
              <a:rPr lang="en-GB" altLang="zh-CN" sz="3200" dirty="0"/>
              <a:t> </a:t>
            </a:r>
            <a:r>
              <a:rPr lang="en-GB" altLang="zh-CN" sz="3200" dirty="0" smtClean="0"/>
              <a:t>Your report must be limited to 3000-5000 </a:t>
            </a:r>
            <a:r>
              <a:rPr lang="en-GB" altLang="zh-CN" sz="3200" dirty="0"/>
              <a:t>words.</a:t>
            </a:r>
            <a:endParaRPr lang="en-US" altLang="zh-CN" sz="3200" dirty="0"/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 smtClean="0"/>
              <a:t>3.</a:t>
            </a:r>
            <a:r>
              <a:rPr lang="en-GB" altLang="zh-CN" sz="3200" dirty="0" smtClean="0"/>
              <a:t> </a:t>
            </a:r>
            <a:r>
              <a:rPr lang="en-GB" altLang="zh-CN" sz="3200" dirty="0"/>
              <a:t>The report should include:</a:t>
            </a:r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/>
              <a:t>(</a:t>
            </a:r>
            <a:r>
              <a:rPr lang="en-GB" altLang="zh-CN" sz="3200" dirty="0"/>
              <a:t>1)Introduction: </a:t>
            </a:r>
            <a:r>
              <a:rPr lang="en-GB" altLang="zh-CN" sz="3200" dirty="0" smtClean="0"/>
              <a:t>Discuss </a:t>
            </a:r>
            <a:r>
              <a:rPr lang="en-GB" altLang="zh-CN" sz="3200" dirty="0"/>
              <a:t>all the topics about overview of china </a:t>
            </a:r>
            <a:r>
              <a:rPr lang="en-GB" altLang="zh-CN" sz="3200" dirty="0" smtClean="0"/>
              <a:t>    briefly.</a:t>
            </a:r>
            <a:endParaRPr lang="en-GB" altLang="zh-CN" sz="3200" dirty="0"/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/>
              <a:t>(</a:t>
            </a:r>
            <a:r>
              <a:rPr lang="en-GB" altLang="zh-CN" sz="3200" dirty="0"/>
              <a:t>2)Main Text:</a:t>
            </a:r>
            <a:r>
              <a:rPr lang="en-US" altLang="zh-CN" sz="3200" dirty="0"/>
              <a:t>Please choose one topic about overview of china to discuss.</a:t>
            </a:r>
            <a:endParaRPr lang="en-GB" altLang="zh-CN" sz="3200" dirty="0"/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/>
              <a:t>(3)Conclusion.</a:t>
            </a:r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>
                <a:solidFill>
                  <a:srgbClr val="FF0000"/>
                </a:solidFill>
              </a:rPr>
              <a:t>Please submit your poster and report to Email (</a:t>
            </a:r>
            <a:r>
              <a:rPr lang="en-US" altLang="zh-CN" sz="3200" dirty="0" smtClean="0">
                <a:solidFill>
                  <a:srgbClr val="FF0000"/>
                </a:solidFill>
              </a:rPr>
              <a:t>postgraduate_education@ujs.edu.cn)</a:t>
            </a:r>
            <a:r>
              <a:rPr lang="en-GB" altLang="zh-CN" sz="3200" dirty="0" smtClean="0">
                <a:solidFill>
                  <a:srgbClr val="FF0000"/>
                </a:solidFill>
              </a:rPr>
              <a:t> with name ”overview of </a:t>
            </a:r>
            <a:r>
              <a:rPr lang="en-GB" altLang="zh-CN" sz="3200" dirty="0" smtClean="0">
                <a:solidFill>
                  <a:srgbClr val="FF0000"/>
                </a:solidFill>
              </a:rPr>
              <a:t>china (report </a:t>
            </a:r>
            <a:r>
              <a:rPr lang="en-GB" altLang="zh-CN" sz="3200" smtClean="0">
                <a:solidFill>
                  <a:srgbClr val="FF0000"/>
                </a:solidFill>
              </a:rPr>
              <a:t>or poster)”.</a:t>
            </a:r>
            <a:r>
              <a:rPr lang="en-US" altLang="zh-CN" sz="3200" dirty="0" smtClean="0">
                <a:solidFill>
                  <a:srgbClr val="FF0000"/>
                </a:solidFill>
              </a:rPr>
              <a:t> </a:t>
            </a:r>
            <a:endParaRPr lang="en-GB" altLang="zh-CN" sz="3200" dirty="0" smtClean="0">
              <a:solidFill>
                <a:srgbClr val="FF0000"/>
              </a:solidFill>
            </a:endParaRPr>
          </a:p>
          <a:p>
            <a:pPr algn="just" defTabSz="2057400">
              <a:spcAft>
                <a:spcPct val="50000"/>
              </a:spcAft>
            </a:pPr>
            <a:r>
              <a:rPr lang="en-GB" altLang="zh-CN" sz="3200" dirty="0" smtClean="0">
                <a:solidFill>
                  <a:srgbClr val="FF0000"/>
                </a:solidFill>
              </a:rPr>
              <a:t>And please submit hard copy of your report to 509E.</a:t>
            </a:r>
          </a:p>
          <a:p>
            <a:pPr algn="just" defTabSz="2057400">
              <a:spcAft>
                <a:spcPct val="50000"/>
              </a:spcAft>
            </a:pPr>
            <a:r>
              <a:rPr lang="en-US" altLang="zh-CN" sz="3200" dirty="0" smtClean="0">
                <a:solidFill>
                  <a:srgbClr val="FF0000"/>
                </a:solidFill>
              </a:rPr>
              <a:t>Note: Please submit both soft and hard copies before 11 January 2019, or you cannot get your results.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8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225425" y="304800"/>
            <a:ext cx="13950950" cy="2757488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2854" tIns="21427" rIns="42854" bIns="21427" anchor="ctr"/>
          <a:lstStyle/>
          <a:p>
            <a:pPr defTabSz="2057400"/>
            <a:endParaRPr lang="zh-CN" altLang="en-US" sz="6400">
              <a:solidFill>
                <a:schemeClr val="bg1"/>
              </a:solidFill>
              <a:ea typeface="宋体" pitchFamily="2" charset="-122"/>
            </a:endParaRPr>
          </a:p>
        </p:txBody>
      </p:sp>
      <p:pic>
        <p:nvPicPr>
          <p:cNvPr id="2344" name="Picture 2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38" y="490538"/>
            <a:ext cx="85725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8" name="AutoShape 50"/>
          <p:cNvSpPr>
            <a:spLocks noChangeArrowheads="1"/>
          </p:cNvSpPr>
          <p:nvPr/>
        </p:nvSpPr>
        <p:spPr bwMode="auto">
          <a:xfrm>
            <a:off x="7342188" y="3354388"/>
            <a:ext cx="6775450" cy="17772062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30188" y="3335338"/>
            <a:ext cx="6777037" cy="17772062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659813" y="13971588"/>
            <a:ext cx="38100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854" tIns="21427" rIns="42854" bIns="21427">
            <a:spAutoFit/>
          </a:bodyPr>
          <a:lstStyle/>
          <a:p>
            <a:pPr defTabSz="2057400"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ea typeface="宋体" pitchFamily="2" charset="-122"/>
              </a:rPr>
              <a:t>Conclusions</a:t>
            </a:r>
            <a:endParaRPr lang="zh-CN" altLang="en-US" sz="24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982663" y="1463533"/>
            <a:ext cx="12546013" cy="1120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854" tIns="21427" rIns="42854" bIns="21427">
            <a:spAutoFit/>
          </a:bodyPr>
          <a:lstStyle/>
          <a:p>
            <a:pPr defTabSz="2057400">
              <a:spcAft>
                <a:spcPct val="50000"/>
              </a:spcAft>
            </a:pPr>
            <a:r>
              <a:rPr lang="en-US" sz="2800" b="1" dirty="0" smtClean="0"/>
              <a:t>TITLE</a:t>
            </a:r>
          </a:p>
          <a:p>
            <a:pPr defTabSz="2057400">
              <a:spcAft>
                <a:spcPct val="50000"/>
              </a:spcAft>
            </a:pPr>
            <a:r>
              <a:rPr lang="en-US" altLang="zh-CN" sz="2800" b="1" dirty="0" smtClean="0"/>
              <a:t>Student </a:t>
            </a:r>
            <a:r>
              <a:rPr lang="en-US" altLang="zh-CN" sz="2800" b="1" dirty="0" err="1" smtClean="0"/>
              <a:t>ID.+Name</a:t>
            </a:r>
            <a:endParaRPr lang="zh-CN" altLang="en-US" sz="2800" b="1" dirty="0" smtClean="0"/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563563" y="18119725"/>
            <a:ext cx="742950" cy="239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40979" tIns="20489" rIns="40979" bIns="20489"/>
          <a:lstStyle/>
          <a:p>
            <a:pPr algn="just" defTabSz="2057400"/>
            <a:endParaRPr lang="en-US" altLang="zh-CN" sz="11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24" name="Text Box 176"/>
          <p:cNvSpPr txBox="1">
            <a:spLocks noChangeArrowheads="1"/>
          </p:cNvSpPr>
          <p:nvPr/>
        </p:nvSpPr>
        <p:spPr bwMode="auto">
          <a:xfrm>
            <a:off x="4183063" y="18195925"/>
            <a:ext cx="7620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5548" tIns="17774" rIns="35548" bIns="17774"/>
          <a:lstStyle/>
          <a:p>
            <a:pPr algn="just" defTabSz="2057400"/>
            <a:endParaRPr lang="en-US" altLang="zh-CN" sz="11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7905750" y="6396038"/>
            <a:ext cx="5695950" cy="987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0954" tIns="30477" rIns="60954" bIns="30477"/>
          <a:lstStyle/>
          <a:p>
            <a:pPr defTabSz="2057400"/>
            <a:endParaRPr lang="zh-CN" altLang="en-US" sz="1200" dirty="0">
              <a:latin typeface="Times New Roman" pitchFamily="18" charset="0"/>
              <a:ea typeface="宋体" pitchFamily="2" charset="-122"/>
            </a:endParaRPr>
          </a:p>
          <a:p>
            <a:pPr defTabSz="2057400"/>
            <a:endParaRPr lang="zh-CN" altLang="en-US" sz="1200" dirty="0">
              <a:ea typeface="宋体" pitchFamily="2" charset="-122"/>
            </a:endParaRPr>
          </a:p>
        </p:txBody>
      </p:sp>
      <p:sp>
        <p:nvSpPr>
          <p:cNvPr id="2360" name="Text Box 312"/>
          <p:cNvSpPr txBox="1">
            <a:spLocks noChangeArrowheads="1"/>
          </p:cNvSpPr>
          <p:nvPr/>
        </p:nvSpPr>
        <p:spPr bwMode="auto">
          <a:xfrm>
            <a:off x="1590675" y="7698473"/>
            <a:ext cx="4056062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854" tIns="21427" rIns="42854" bIns="21427">
            <a:spAutoFit/>
          </a:bodyPr>
          <a:lstStyle/>
          <a:p>
            <a:pPr defTabSz="2057400"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ea typeface="宋体" pitchFamily="2" charset="-122"/>
              </a:rPr>
              <a:t>Introduction</a:t>
            </a:r>
          </a:p>
        </p:txBody>
      </p:sp>
      <p:sp>
        <p:nvSpPr>
          <p:cNvPr id="2362" name="Text Box 314"/>
          <p:cNvSpPr txBox="1">
            <a:spLocks noChangeArrowheads="1"/>
          </p:cNvSpPr>
          <p:nvPr/>
        </p:nvSpPr>
        <p:spPr bwMode="auto">
          <a:xfrm>
            <a:off x="7897813" y="368300"/>
            <a:ext cx="6189662" cy="41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854" tIns="21427" rIns="42854" bIns="21427">
            <a:spAutoFit/>
          </a:bodyPr>
          <a:lstStyle/>
          <a:p>
            <a:pPr defTabSz="2057400">
              <a:spcBef>
                <a:spcPct val="50000"/>
              </a:spcBef>
            </a:pPr>
            <a:r>
              <a:rPr lang="en-US" altLang="zh-CN" sz="2400" b="1" i="1" dirty="0" smtClean="0">
                <a:latin typeface="Times New Roman" pitchFamily="18" charset="0"/>
                <a:ea typeface="宋体" pitchFamily="2" charset="-122"/>
              </a:rPr>
              <a:t>Overview of China</a:t>
            </a:r>
            <a:endParaRPr lang="en-US" altLang="zh-CN" sz="2400" b="1" i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2012075" y="3595851"/>
            <a:ext cx="3126662" cy="455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91" tIns="42845" rIns="85691" bIns="42845">
            <a:spAutoFit/>
          </a:bodyPr>
          <a:lstStyle>
            <a:lvl1pPr defTabSz="2057400">
              <a:defRPr sz="8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057400">
              <a:defRPr sz="8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057400">
              <a:defRPr sz="8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057400">
              <a:defRPr sz="8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057400">
              <a:defRPr sz="8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20574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20574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20574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20574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ea typeface="宋体" charset="-122"/>
              </a:rPr>
              <a:t>Abstract</a:t>
            </a:r>
            <a:endParaRPr lang="en-US" altLang="zh-CN" sz="4800" b="1" dirty="0">
              <a:latin typeface="Times New Roman" pitchFamily="18" charset="0"/>
              <a:ea typeface="宋体" charset="-122"/>
            </a:endParaRPr>
          </a:p>
        </p:txBody>
      </p:sp>
      <p:sp>
        <p:nvSpPr>
          <p:cNvPr id="15" name="Text Box 312"/>
          <p:cNvSpPr txBox="1">
            <a:spLocks noChangeArrowheads="1"/>
          </p:cNvSpPr>
          <p:nvPr/>
        </p:nvSpPr>
        <p:spPr bwMode="auto">
          <a:xfrm>
            <a:off x="8536782" y="8502160"/>
            <a:ext cx="4056062" cy="41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2854" tIns="21427" rIns="42854" bIns="21427">
            <a:spAutoFit/>
          </a:bodyPr>
          <a:lstStyle/>
          <a:p>
            <a:pPr defTabSz="2057400">
              <a:spcBef>
                <a:spcPct val="50000"/>
              </a:spcBef>
            </a:pPr>
            <a:r>
              <a:rPr lang="en-US" altLang="zh-CN" sz="2400" b="1" dirty="0" smtClean="0">
                <a:latin typeface="Times New Roman" pitchFamily="18" charset="0"/>
                <a:ea typeface="宋体" pitchFamily="2" charset="-122"/>
              </a:rPr>
              <a:t>Figure</a:t>
            </a:r>
            <a:endParaRPr lang="en-US" altLang="zh-CN" sz="2400" b="1" dirty="0"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057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057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CDESIGNO</Template>
  <TotalTime>1505</TotalTime>
  <Words>193</Words>
  <Application>Microsoft Office PowerPoint</Application>
  <PresentationFormat>自定义</PresentationFormat>
  <Paragraphs>24</Paragraphs>
  <Slides>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Default Design</vt:lpstr>
      <vt:lpstr>CorelDRAW</vt:lpstr>
      <vt:lpstr>PowerPoint 演示文稿</vt:lpstr>
      <vt:lpstr>PowerPoint 演示文稿</vt:lpstr>
    </vt:vector>
  </TitlesOfParts>
  <Company>MegaPrint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36x60 Vertical Template</dc:title>
  <dc:creator>Ethan Shulda</dc:creator>
  <dc:description>©MegaPrint Inc. 2009</dc:description>
  <cp:lastModifiedBy>hannan</cp:lastModifiedBy>
  <cp:revision>73</cp:revision>
  <cp:lastPrinted>2018-12-29T06:53:42Z</cp:lastPrinted>
  <dcterms:created xsi:type="dcterms:W3CDTF">2008-12-04T00:20:37Z</dcterms:created>
  <dcterms:modified xsi:type="dcterms:W3CDTF">2019-01-02T07:14:31Z</dcterms:modified>
  <cp:category>Research Poster</cp:category>
</cp:coreProperties>
</file>